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9"/>
  </p:notesMasterIdLst>
  <p:sldIdLst>
    <p:sldId id="256" r:id="rId2"/>
    <p:sldId id="397" r:id="rId3"/>
    <p:sldId id="295" r:id="rId4"/>
    <p:sldId id="293" r:id="rId5"/>
    <p:sldId id="308" r:id="rId6"/>
    <p:sldId id="292" r:id="rId7"/>
    <p:sldId id="294" r:id="rId8"/>
    <p:sldId id="257" r:id="rId9"/>
    <p:sldId id="338" r:id="rId10"/>
    <p:sldId id="304" r:id="rId11"/>
    <p:sldId id="305" r:id="rId12"/>
    <p:sldId id="306" r:id="rId13"/>
    <p:sldId id="310" r:id="rId14"/>
    <p:sldId id="311" r:id="rId15"/>
    <p:sldId id="312" r:id="rId16"/>
    <p:sldId id="337" r:id="rId17"/>
    <p:sldId id="313" r:id="rId18"/>
    <p:sldId id="321" r:id="rId19"/>
    <p:sldId id="398" r:id="rId20"/>
    <p:sldId id="327" r:id="rId21"/>
    <p:sldId id="388" r:id="rId22"/>
    <p:sldId id="274" r:id="rId23"/>
    <p:sldId id="279" r:id="rId24"/>
    <p:sldId id="260" r:id="rId25"/>
    <p:sldId id="399" r:id="rId26"/>
    <p:sldId id="271" r:id="rId27"/>
    <p:sldId id="400" r:id="rId28"/>
    <p:sldId id="272" r:id="rId29"/>
    <p:sldId id="289" r:id="rId30"/>
    <p:sldId id="290" r:id="rId31"/>
    <p:sldId id="281" r:id="rId32"/>
    <p:sldId id="284" r:id="rId33"/>
    <p:sldId id="285" r:id="rId34"/>
    <p:sldId id="335" r:id="rId35"/>
    <p:sldId id="296" r:id="rId36"/>
    <p:sldId id="273" r:id="rId37"/>
    <p:sldId id="394"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白 硕" initials="白" lastIdx="6" clrIdx="0">
    <p:extLst>
      <p:ext uri="{19B8F6BF-5375-455C-9EA6-DF929625EA0E}">
        <p15:presenceInfo xmlns:p15="http://schemas.microsoft.com/office/powerpoint/2012/main" userId="6878cb1299637d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9" autoAdjust="0"/>
    <p:restoredTop sz="79944" autoAdjust="0"/>
  </p:normalViewPr>
  <p:slideViewPr>
    <p:cSldViewPr snapToGrid="0">
      <p:cViewPr varScale="1">
        <p:scale>
          <a:sx n="91" d="100"/>
          <a:sy n="91" d="100"/>
        </p:scale>
        <p:origin x="10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680661-0218-4BD1-AD3B-877F261CF67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1874D5AE-52F2-4F2C-AC2D-2F58B56DD72F}">
      <dgm:prSet phldrT="[文本]"/>
      <dgm:spPr/>
      <dgm:t>
        <a:bodyPr/>
        <a:lstStyle/>
        <a:p>
          <a:r>
            <a:rPr lang="zh-CN" altLang="en-US" dirty="0"/>
            <a:t>物理：熵、耗散、墨水</a:t>
          </a:r>
        </a:p>
      </dgm:t>
    </dgm:pt>
    <dgm:pt modelId="{CBD0ED5E-6974-404E-B877-8BEC972BB383}" type="parTrans" cxnId="{D3D8146F-FF1B-4916-A106-59113665C32F}">
      <dgm:prSet/>
      <dgm:spPr/>
      <dgm:t>
        <a:bodyPr/>
        <a:lstStyle/>
        <a:p>
          <a:endParaRPr lang="zh-CN" altLang="en-US"/>
        </a:p>
      </dgm:t>
    </dgm:pt>
    <dgm:pt modelId="{B546C48C-D963-463A-8404-346FC577E900}" type="sibTrans" cxnId="{D3D8146F-FF1B-4916-A106-59113665C32F}">
      <dgm:prSet/>
      <dgm:spPr/>
      <dgm:t>
        <a:bodyPr/>
        <a:lstStyle/>
        <a:p>
          <a:endParaRPr lang="zh-CN" altLang="en-US"/>
        </a:p>
      </dgm:t>
    </dgm:pt>
    <dgm:pt modelId="{B3571ABB-0FEE-4755-8A79-B2CE5A001C51}">
      <dgm:prSet phldrT="[文本]"/>
      <dgm:spPr/>
      <dgm:t>
        <a:bodyPr/>
        <a:lstStyle/>
        <a:p>
          <a:r>
            <a:rPr lang="zh-CN" altLang="en-US" dirty="0"/>
            <a:t>社会：交易记录、学历、病历</a:t>
          </a:r>
        </a:p>
      </dgm:t>
    </dgm:pt>
    <dgm:pt modelId="{2A2E0431-0AD1-42B4-9483-94BAAE622E26}" type="parTrans" cxnId="{80B0C78E-B026-4423-8E0F-C1556AE0855D}">
      <dgm:prSet/>
      <dgm:spPr/>
      <dgm:t>
        <a:bodyPr/>
        <a:lstStyle/>
        <a:p>
          <a:endParaRPr lang="zh-CN" altLang="en-US"/>
        </a:p>
      </dgm:t>
    </dgm:pt>
    <dgm:pt modelId="{789F94E4-584C-4A9A-ABE0-793CA1118806}" type="sibTrans" cxnId="{80B0C78E-B026-4423-8E0F-C1556AE0855D}">
      <dgm:prSet/>
      <dgm:spPr/>
      <dgm:t>
        <a:bodyPr/>
        <a:lstStyle/>
        <a:p>
          <a:endParaRPr lang="zh-CN" altLang="en-US"/>
        </a:p>
      </dgm:t>
    </dgm:pt>
    <dgm:pt modelId="{18E8F1EC-D399-4F23-974D-678DF81EBF63}">
      <dgm:prSet phldrT="[文本]"/>
      <dgm:spPr/>
      <dgm:t>
        <a:bodyPr/>
        <a:lstStyle/>
        <a:p>
          <a:r>
            <a:rPr lang="zh-CN" altLang="en-US" dirty="0"/>
            <a:t>信息：区块链</a:t>
          </a:r>
        </a:p>
      </dgm:t>
    </dgm:pt>
    <dgm:pt modelId="{C9A87D23-3228-4880-8998-75B41F33616B}" type="parTrans" cxnId="{98FBEE6D-90AB-4992-80BE-D82AB0C0962C}">
      <dgm:prSet/>
      <dgm:spPr/>
      <dgm:t>
        <a:bodyPr/>
        <a:lstStyle/>
        <a:p>
          <a:endParaRPr lang="zh-CN" altLang="en-US"/>
        </a:p>
      </dgm:t>
    </dgm:pt>
    <dgm:pt modelId="{90575FA4-98E1-47C9-95E1-29D9C2379358}" type="sibTrans" cxnId="{98FBEE6D-90AB-4992-80BE-D82AB0C0962C}">
      <dgm:prSet/>
      <dgm:spPr/>
      <dgm:t>
        <a:bodyPr/>
        <a:lstStyle/>
        <a:p>
          <a:endParaRPr lang="zh-CN" altLang="en-US"/>
        </a:p>
      </dgm:t>
    </dgm:pt>
    <dgm:pt modelId="{9B75BA27-8F53-42D7-A059-D303764118ED}" type="pres">
      <dgm:prSet presAssocID="{E9680661-0218-4BD1-AD3B-877F261CF67D}" presName="linear" presStyleCnt="0">
        <dgm:presLayoutVars>
          <dgm:dir/>
          <dgm:animLvl val="lvl"/>
          <dgm:resizeHandles val="exact"/>
        </dgm:presLayoutVars>
      </dgm:prSet>
      <dgm:spPr/>
    </dgm:pt>
    <dgm:pt modelId="{163F8029-115A-4E91-93E4-2BDD097CD7E7}" type="pres">
      <dgm:prSet presAssocID="{1874D5AE-52F2-4F2C-AC2D-2F58B56DD72F}" presName="parentLin" presStyleCnt="0"/>
      <dgm:spPr/>
    </dgm:pt>
    <dgm:pt modelId="{846BE06C-99EE-4167-ABB4-01B90DBC14D4}" type="pres">
      <dgm:prSet presAssocID="{1874D5AE-52F2-4F2C-AC2D-2F58B56DD72F}" presName="parentLeftMargin" presStyleLbl="node1" presStyleIdx="0" presStyleCnt="3"/>
      <dgm:spPr/>
    </dgm:pt>
    <dgm:pt modelId="{FEC2B359-5B5C-4E1F-931C-4340A91D34A5}" type="pres">
      <dgm:prSet presAssocID="{1874D5AE-52F2-4F2C-AC2D-2F58B56DD72F}" presName="parentText" presStyleLbl="node1" presStyleIdx="0" presStyleCnt="3">
        <dgm:presLayoutVars>
          <dgm:chMax val="0"/>
          <dgm:bulletEnabled val="1"/>
        </dgm:presLayoutVars>
      </dgm:prSet>
      <dgm:spPr/>
    </dgm:pt>
    <dgm:pt modelId="{0E493C62-14D7-4413-976C-615D42B215C2}" type="pres">
      <dgm:prSet presAssocID="{1874D5AE-52F2-4F2C-AC2D-2F58B56DD72F}" presName="negativeSpace" presStyleCnt="0"/>
      <dgm:spPr/>
    </dgm:pt>
    <dgm:pt modelId="{0ED722D8-18BA-44A3-93AE-C62B764A9D9D}" type="pres">
      <dgm:prSet presAssocID="{1874D5AE-52F2-4F2C-AC2D-2F58B56DD72F}" presName="childText" presStyleLbl="conFgAcc1" presStyleIdx="0" presStyleCnt="3">
        <dgm:presLayoutVars>
          <dgm:bulletEnabled val="1"/>
        </dgm:presLayoutVars>
      </dgm:prSet>
      <dgm:spPr/>
    </dgm:pt>
    <dgm:pt modelId="{85499468-24C0-4168-B4A5-209F3697108C}" type="pres">
      <dgm:prSet presAssocID="{B546C48C-D963-463A-8404-346FC577E900}" presName="spaceBetweenRectangles" presStyleCnt="0"/>
      <dgm:spPr/>
    </dgm:pt>
    <dgm:pt modelId="{F3D7D8C3-C6AF-4AA6-A541-2796E89B3E96}" type="pres">
      <dgm:prSet presAssocID="{B3571ABB-0FEE-4755-8A79-B2CE5A001C51}" presName="parentLin" presStyleCnt="0"/>
      <dgm:spPr/>
    </dgm:pt>
    <dgm:pt modelId="{389EF1D0-A850-422C-8B62-A27CF9D06B9C}" type="pres">
      <dgm:prSet presAssocID="{B3571ABB-0FEE-4755-8A79-B2CE5A001C51}" presName="parentLeftMargin" presStyleLbl="node1" presStyleIdx="0" presStyleCnt="3"/>
      <dgm:spPr/>
    </dgm:pt>
    <dgm:pt modelId="{2853F23A-1BB0-485C-BE51-8E454DA2E2A7}" type="pres">
      <dgm:prSet presAssocID="{B3571ABB-0FEE-4755-8A79-B2CE5A001C51}" presName="parentText" presStyleLbl="node1" presStyleIdx="1" presStyleCnt="3">
        <dgm:presLayoutVars>
          <dgm:chMax val="0"/>
          <dgm:bulletEnabled val="1"/>
        </dgm:presLayoutVars>
      </dgm:prSet>
      <dgm:spPr/>
    </dgm:pt>
    <dgm:pt modelId="{EE12BCEE-2732-4FE7-B12A-8D356F21F0CB}" type="pres">
      <dgm:prSet presAssocID="{B3571ABB-0FEE-4755-8A79-B2CE5A001C51}" presName="negativeSpace" presStyleCnt="0"/>
      <dgm:spPr/>
    </dgm:pt>
    <dgm:pt modelId="{6F932330-4CF4-4989-B1D2-647CA2337CCB}" type="pres">
      <dgm:prSet presAssocID="{B3571ABB-0FEE-4755-8A79-B2CE5A001C51}" presName="childText" presStyleLbl="conFgAcc1" presStyleIdx="1" presStyleCnt="3">
        <dgm:presLayoutVars>
          <dgm:bulletEnabled val="1"/>
        </dgm:presLayoutVars>
      </dgm:prSet>
      <dgm:spPr/>
    </dgm:pt>
    <dgm:pt modelId="{12CBC5A6-57C5-44BE-9CC7-FFB837868ED5}" type="pres">
      <dgm:prSet presAssocID="{789F94E4-584C-4A9A-ABE0-793CA1118806}" presName="spaceBetweenRectangles" presStyleCnt="0"/>
      <dgm:spPr/>
    </dgm:pt>
    <dgm:pt modelId="{5DF0AF14-7C74-401F-9232-F83FF2E95473}" type="pres">
      <dgm:prSet presAssocID="{18E8F1EC-D399-4F23-974D-678DF81EBF63}" presName="parentLin" presStyleCnt="0"/>
      <dgm:spPr/>
    </dgm:pt>
    <dgm:pt modelId="{E7440AB8-F8AF-4CA7-B984-1B76A604F998}" type="pres">
      <dgm:prSet presAssocID="{18E8F1EC-D399-4F23-974D-678DF81EBF63}" presName="parentLeftMargin" presStyleLbl="node1" presStyleIdx="1" presStyleCnt="3"/>
      <dgm:spPr/>
    </dgm:pt>
    <dgm:pt modelId="{659BA740-AD15-497B-9A19-9C058F675DA4}" type="pres">
      <dgm:prSet presAssocID="{18E8F1EC-D399-4F23-974D-678DF81EBF63}" presName="parentText" presStyleLbl="node1" presStyleIdx="2" presStyleCnt="3">
        <dgm:presLayoutVars>
          <dgm:chMax val="0"/>
          <dgm:bulletEnabled val="1"/>
        </dgm:presLayoutVars>
      </dgm:prSet>
      <dgm:spPr/>
    </dgm:pt>
    <dgm:pt modelId="{6AEAC7FC-F7B8-45E5-AF15-82839DD7177D}" type="pres">
      <dgm:prSet presAssocID="{18E8F1EC-D399-4F23-974D-678DF81EBF63}" presName="negativeSpace" presStyleCnt="0"/>
      <dgm:spPr/>
    </dgm:pt>
    <dgm:pt modelId="{908B12CF-095D-4F2E-A892-0803C87760D9}" type="pres">
      <dgm:prSet presAssocID="{18E8F1EC-D399-4F23-974D-678DF81EBF63}" presName="childText" presStyleLbl="conFgAcc1" presStyleIdx="2" presStyleCnt="3">
        <dgm:presLayoutVars>
          <dgm:bulletEnabled val="1"/>
        </dgm:presLayoutVars>
      </dgm:prSet>
      <dgm:spPr/>
    </dgm:pt>
  </dgm:ptLst>
  <dgm:cxnLst>
    <dgm:cxn modelId="{1A22F912-AC6D-4772-BBE6-B5C6BBDB4F6B}" type="presOf" srcId="{18E8F1EC-D399-4F23-974D-678DF81EBF63}" destId="{659BA740-AD15-497B-9A19-9C058F675DA4}" srcOrd="1" destOrd="0" presId="urn:microsoft.com/office/officeart/2005/8/layout/list1"/>
    <dgm:cxn modelId="{C2BFC117-E11C-42E5-A3EB-510FB67F1B1E}" type="presOf" srcId="{B3571ABB-0FEE-4755-8A79-B2CE5A001C51}" destId="{2853F23A-1BB0-485C-BE51-8E454DA2E2A7}" srcOrd="1" destOrd="0" presId="urn:microsoft.com/office/officeart/2005/8/layout/list1"/>
    <dgm:cxn modelId="{1C80786A-1505-4405-AE4F-FBE3D903425A}" type="presOf" srcId="{E9680661-0218-4BD1-AD3B-877F261CF67D}" destId="{9B75BA27-8F53-42D7-A059-D303764118ED}" srcOrd="0" destOrd="0" presId="urn:microsoft.com/office/officeart/2005/8/layout/list1"/>
    <dgm:cxn modelId="{98FBEE6D-90AB-4992-80BE-D82AB0C0962C}" srcId="{E9680661-0218-4BD1-AD3B-877F261CF67D}" destId="{18E8F1EC-D399-4F23-974D-678DF81EBF63}" srcOrd="2" destOrd="0" parTransId="{C9A87D23-3228-4880-8998-75B41F33616B}" sibTransId="{90575FA4-98E1-47C9-95E1-29D9C2379358}"/>
    <dgm:cxn modelId="{D3D8146F-FF1B-4916-A106-59113665C32F}" srcId="{E9680661-0218-4BD1-AD3B-877F261CF67D}" destId="{1874D5AE-52F2-4F2C-AC2D-2F58B56DD72F}" srcOrd="0" destOrd="0" parTransId="{CBD0ED5E-6974-404E-B877-8BEC972BB383}" sibTransId="{B546C48C-D963-463A-8404-346FC577E900}"/>
    <dgm:cxn modelId="{80B0C78E-B026-4423-8E0F-C1556AE0855D}" srcId="{E9680661-0218-4BD1-AD3B-877F261CF67D}" destId="{B3571ABB-0FEE-4755-8A79-B2CE5A001C51}" srcOrd="1" destOrd="0" parTransId="{2A2E0431-0AD1-42B4-9483-94BAAE622E26}" sibTransId="{789F94E4-584C-4A9A-ABE0-793CA1118806}"/>
    <dgm:cxn modelId="{00B73992-87C3-479A-97E4-4F8090D77594}" type="presOf" srcId="{1874D5AE-52F2-4F2C-AC2D-2F58B56DD72F}" destId="{FEC2B359-5B5C-4E1F-931C-4340A91D34A5}" srcOrd="1" destOrd="0" presId="urn:microsoft.com/office/officeart/2005/8/layout/list1"/>
    <dgm:cxn modelId="{9F006B95-1CEE-4BFE-8BD8-5DB00A74E1C7}" type="presOf" srcId="{B3571ABB-0FEE-4755-8A79-B2CE5A001C51}" destId="{389EF1D0-A850-422C-8B62-A27CF9D06B9C}" srcOrd="0" destOrd="0" presId="urn:microsoft.com/office/officeart/2005/8/layout/list1"/>
    <dgm:cxn modelId="{28073BC0-1A20-45AC-BD5A-CEB4A0C6E111}" type="presOf" srcId="{18E8F1EC-D399-4F23-974D-678DF81EBF63}" destId="{E7440AB8-F8AF-4CA7-B984-1B76A604F998}" srcOrd="0" destOrd="0" presId="urn:microsoft.com/office/officeart/2005/8/layout/list1"/>
    <dgm:cxn modelId="{FAE925E5-951C-41AF-9FA4-B71FC8FC1C45}" type="presOf" srcId="{1874D5AE-52F2-4F2C-AC2D-2F58B56DD72F}" destId="{846BE06C-99EE-4167-ABB4-01B90DBC14D4}" srcOrd="0" destOrd="0" presId="urn:microsoft.com/office/officeart/2005/8/layout/list1"/>
    <dgm:cxn modelId="{733D3632-3EEB-4110-87D1-7BA48F329591}" type="presParOf" srcId="{9B75BA27-8F53-42D7-A059-D303764118ED}" destId="{163F8029-115A-4E91-93E4-2BDD097CD7E7}" srcOrd="0" destOrd="0" presId="urn:microsoft.com/office/officeart/2005/8/layout/list1"/>
    <dgm:cxn modelId="{3F7B9E42-E402-468F-88BC-4FD747BF9DF3}" type="presParOf" srcId="{163F8029-115A-4E91-93E4-2BDD097CD7E7}" destId="{846BE06C-99EE-4167-ABB4-01B90DBC14D4}" srcOrd="0" destOrd="0" presId="urn:microsoft.com/office/officeart/2005/8/layout/list1"/>
    <dgm:cxn modelId="{4113C469-A408-40C4-ADC2-7302221D9E00}" type="presParOf" srcId="{163F8029-115A-4E91-93E4-2BDD097CD7E7}" destId="{FEC2B359-5B5C-4E1F-931C-4340A91D34A5}" srcOrd="1" destOrd="0" presId="urn:microsoft.com/office/officeart/2005/8/layout/list1"/>
    <dgm:cxn modelId="{9134671E-ED24-4EA8-969C-AF0161B83938}" type="presParOf" srcId="{9B75BA27-8F53-42D7-A059-D303764118ED}" destId="{0E493C62-14D7-4413-976C-615D42B215C2}" srcOrd="1" destOrd="0" presId="urn:microsoft.com/office/officeart/2005/8/layout/list1"/>
    <dgm:cxn modelId="{FC5C152F-9CE8-463D-81D9-2D2D9513142D}" type="presParOf" srcId="{9B75BA27-8F53-42D7-A059-D303764118ED}" destId="{0ED722D8-18BA-44A3-93AE-C62B764A9D9D}" srcOrd="2" destOrd="0" presId="urn:microsoft.com/office/officeart/2005/8/layout/list1"/>
    <dgm:cxn modelId="{7CAA4BE6-232D-44E1-9029-69C7D0151E20}" type="presParOf" srcId="{9B75BA27-8F53-42D7-A059-D303764118ED}" destId="{85499468-24C0-4168-B4A5-209F3697108C}" srcOrd="3" destOrd="0" presId="urn:microsoft.com/office/officeart/2005/8/layout/list1"/>
    <dgm:cxn modelId="{1CABA0A3-192F-4340-B9DD-C04466B2A22F}" type="presParOf" srcId="{9B75BA27-8F53-42D7-A059-D303764118ED}" destId="{F3D7D8C3-C6AF-4AA6-A541-2796E89B3E96}" srcOrd="4" destOrd="0" presId="urn:microsoft.com/office/officeart/2005/8/layout/list1"/>
    <dgm:cxn modelId="{E0C8ACED-F0C5-4B78-8484-5B7BA54E59E9}" type="presParOf" srcId="{F3D7D8C3-C6AF-4AA6-A541-2796E89B3E96}" destId="{389EF1D0-A850-422C-8B62-A27CF9D06B9C}" srcOrd="0" destOrd="0" presId="urn:microsoft.com/office/officeart/2005/8/layout/list1"/>
    <dgm:cxn modelId="{8E9A56D8-C439-490D-B420-F995E4712AB5}" type="presParOf" srcId="{F3D7D8C3-C6AF-4AA6-A541-2796E89B3E96}" destId="{2853F23A-1BB0-485C-BE51-8E454DA2E2A7}" srcOrd="1" destOrd="0" presId="urn:microsoft.com/office/officeart/2005/8/layout/list1"/>
    <dgm:cxn modelId="{16E92E0B-0C31-4A49-B1B4-BD1C472CB7ED}" type="presParOf" srcId="{9B75BA27-8F53-42D7-A059-D303764118ED}" destId="{EE12BCEE-2732-4FE7-B12A-8D356F21F0CB}" srcOrd="5" destOrd="0" presId="urn:microsoft.com/office/officeart/2005/8/layout/list1"/>
    <dgm:cxn modelId="{74138371-AD00-4F5F-86D2-0D6FFADF53A2}" type="presParOf" srcId="{9B75BA27-8F53-42D7-A059-D303764118ED}" destId="{6F932330-4CF4-4989-B1D2-647CA2337CCB}" srcOrd="6" destOrd="0" presId="urn:microsoft.com/office/officeart/2005/8/layout/list1"/>
    <dgm:cxn modelId="{9C7AE797-EAF2-4755-B1A6-C1814D5B64D5}" type="presParOf" srcId="{9B75BA27-8F53-42D7-A059-D303764118ED}" destId="{12CBC5A6-57C5-44BE-9CC7-FFB837868ED5}" srcOrd="7" destOrd="0" presId="urn:microsoft.com/office/officeart/2005/8/layout/list1"/>
    <dgm:cxn modelId="{60D95531-3C44-4F12-87AB-1204E54721D2}" type="presParOf" srcId="{9B75BA27-8F53-42D7-A059-D303764118ED}" destId="{5DF0AF14-7C74-401F-9232-F83FF2E95473}" srcOrd="8" destOrd="0" presId="urn:microsoft.com/office/officeart/2005/8/layout/list1"/>
    <dgm:cxn modelId="{ED10DA78-2BCF-4A03-B1F8-7C25D2E90FC0}" type="presParOf" srcId="{5DF0AF14-7C74-401F-9232-F83FF2E95473}" destId="{E7440AB8-F8AF-4CA7-B984-1B76A604F998}" srcOrd="0" destOrd="0" presId="urn:microsoft.com/office/officeart/2005/8/layout/list1"/>
    <dgm:cxn modelId="{13D55D93-54C2-42EA-86EA-17407852E8F8}" type="presParOf" srcId="{5DF0AF14-7C74-401F-9232-F83FF2E95473}" destId="{659BA740-AD15-497B-9A19-9C058F675DA4}" srcOrd="1" destOrd="0" presId="urn:microsoft.com/office/officeart/2005/8/layout/list1"/>
    <dgm:cxn modelId="{7CEB5290-2B4E-440B-AC91-00C77071A124}" type="presParOf" srcId="{9B75BA27-8F53-42D7-A059-D303764118ED}" destId="{6AEAC7FC-F7B8-45E5-AF15-82839DD7177D}" srcOrd="9" destOrd="0" presId="urn:microsoft.com/office/officeart/2005/8/layout/list1"/>
    <dgm:cxn modelId="{B5F9BA0C-7950-4E8C-B523-B152ABD9BFF4}" type="presParOf" srcId="{9B75BA27-8F53-42D7-A059-D303764118ED}" destId="{908B12CF-095D-4F2E-A892-0803C87760D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A6DF317-22E7-4D1A-9E3B-55BBA624CFD9}" type="doc">
      <dgm:prSet loTypeId="urn:microsoft.com/office/officeart/2005/8/layout/pyramid2" loCatId="pyramid" qsTypeId="urn:microsoft.com/office/officeart/2005/8/quickstyle/simple1" qsCatId="simple" csTypeId="urn:microsoft.com/office/officeart/2005/8/colors/accent1_2" csCatId="accent1" phldr="1"/>
      <dgm:spPr/>
    </dgm:pt>
    <dgm:pt modelId="{C74A875D-071A-4295-A9D1-0E893A1C92D4}">
      <dgm:prSet phldrT="[文本]"/>
      <dgm:spPr/>
      <dgm:t>
        <a:bodyPr/>
        <a:lstStyle/>
        <a:p>
          <a:r>
            <a:rPr lang="zh-CN" altLang="en-US" dirty="0"/>
            <a:t>认知的距离</a:t>
          </a:r>
        </a:p>
      </dgm:t>
    </dgm:pt>
    <dgm:pt modelId="{1AA5AD13-BB95-474B-82C7-1BE32599A8FF}" type="parTrans" cxnId="{1D60E759-7BB8-4F74-B3CD-D0AD26CF4E71}">
      <dgm:prSet/>
      <dgm:spPr/>
      <dgm:t>
        <a:bodyPr/>
        <a:lstStyle/>
        <a:p>
          <a:endParaRPr lang="zh-CN" altLang="en-US"/>
        </a:p>
      </dgm:t>
    </dgm:pt>
    <dgm:pt modelId="{C5C14E91-FD79-4200-A201-A6532A8AEC9B}" type="sibTrans" cxnId="{1D60E759-7BB8-4F74-B3CD-D0AD26CF4E71}">
      <dgm:prSet/>
      <dgm:spPr/>
      <dgm:t>
        <a:bodyPr/>
        <a:lstStyle/>
        <a:p>
          <a:endParaRPr lang="zh-CN" altLang="en-US"/>
        </a:p>
      </dgm:t>
    </dgm:pt>
    <dgm:pt modelId="{201F0513-AD50-4665-A244-46B7FCC6F597}">
      <dgm:prSet phldrT="[文本]"/>
      <dgm:spPr/>
      <dgm:t>
        <a:bodyPr/>
        <a:lstStyle/>
        <a:p>
          <a:r>
            <a:rPr lang="zh-CN" altLang="en-US" dirty="0"/>
            <a:t>信息的距离</a:t>
          </a:r>
        </a:p>
      </dgm:t>
    </dgm:pt>
    <dgm:pt modelId="{C9E8363A-4357-48D2-BEF7-FA8F99A9F314}" type="parTrans" cxnId="{53C87953-C748-4783-BB09-8A81BBF1BBF4}">
      <dgm:prSet/>
      <dgm:spPr/>
      <dgm:t>
        <a:bodyPr/>
        <a:lstStyle/>
        <a:p>
          <a:endParaRPr lang="zh-CN" altLang="en-US"/>
        </a:p>
      </dgm:t>
    </dgm:pt>
    <dgm:pt modelId="{CFAA4609-5ECB-4B32-B656-245EDD216EB6}" type="sibTrans" cxnId="{53C87953-C748-4783-BB09-8A81BBF1BBF4}">
      <dgm:prSet/>
      <dgm:spPr/>
      <dgm:t>
        <a:bodyPr/>
        <a:lstStyle/>
        <a:p>
          <a:endParaRPr lang="zh-CN" altLang="en-US"/>
        </a:p>
      </dgm:t>
    </dgm:pt>
    <dgm:pt modelId="{F5A782DF-AE18-4275-830E-BE7A28E49580}">
      <dgm:prSet phldrT="[文本]"/>
      <dgm:spPr/>
      <dgm:t>
        <a:bodyPr/>
        <a:lstStyle/>
        <a:p>
          <a:r>
            <a:rPr lang="zh-CN" altLang="en-US" dirty="0"/>
            <a:t>物理的距离</a:t>
          </a:r>
        </a:p>
      </dgm:t>
    </dgm:pt>
    <dgm:pt modelId="{BEE40606-139F-443E-A2D5-40360DD34FB1}" type="parTrans" cxnId="{2ADB0009-55C4-4476-BBFF-E64FD60E0AAB}">
      <dgm:prSet/>
      <dgm:spPr/>
      <dgm:t>
        <a:bodyPr/>
        <a:lstStyle/>
        <a:p>
          <a:endParaRPr lang="zh-CN" altLang="en-US"/>
        </a:p>
      </dgm:t>
    </dgm:pt>
    <dgm:pt modelId="{C4C1FAED-9BA4-466B-AF88-79042D64F9F2}" type="sibTrans" cxnId="{2ADB0009-55C4-4476-BBFF-E64FD60E0AAB}">
      <dgm:prSet/>
      <dgm:spPr/>
      <dgm:t>
        <a:bodyPr/>
        <a:lstStyle/>
        <a:p>
          <a:endParaRPr lang="zh-CN" altLang="en-US"/>
        </a:p>
      </dgm:t>
    </dgm:pt>
    <dgm:pt modelId="{DBE15298-BC8D-4858-94B5-3FFD47506CE3}">
      <dgm:prSet phldrT="[文本]"/>
      <dgm:spPr/>
      <dgm:t>
        <a:bodyPr/>
        <a:lstStyle/>
        <a:p>
          <a:r>
            <a:rPr lang="zh-CN" altLang="en-US" dirty="0"/>
            <a:t>地理的距离</a:t>
          </a:r>
        </a:p>
      </dgm:t>
    </dgm:pt>
    <dgm:pt modelId="{76BA9D04-343D-4070-B3B8-77FBA8B79CFF}" type="parTrans" cxnId="{C75370A5-8919-42AB-BE0F-C3EAB535E9CB}">
      <dgm:prSet/>
      <dgm:spPr/>
      <dgm:t>
        <a:bodyPr/>
        <a:lstStyle/>
        <a:p>
          <a:endParaRPr lang="zh-CN" altLang="en-US"/>
        </a:p>
      </dgm:t>
    </dgm:pt>
    <dgm:pt modelId="{E3CFB0B1-F1AE-4D61-AAB9-38F871EA5BB1}" type="sibTrans" cxnId="{C75370A5-8919-42AB-BE0F-C3EAB535E9CB}">
      <dgm:prSet/>
      <dgm:spPr/>
      <dgm:t>
        <a:bodyPr/>
        <a:lstStyle/>
        <a:p>
          <a:endParaRPr lang="zh-CN" altLang="en-US"/>
        </a:p>
      </dgm:t>
    </dgm:pt>
    <dgm:pt modelId="{9C15BB12-F202-45C7-B4F2-DC4C681C1E38}">
      <dgm:prSet phldrT="[文本]"/>
      <dgm:spPr/>
      <dgm:t>
        <a:bodyPr/>
        <a:lstStyle/>
        <a:p>
          <a:r>
            <a:rPr lang="zh-CN" altLang="en-US" dirty="0"/>
            <a:t>信任的距离</a:t>
          </a:r>
        </a:p>
      </dgm:t>
    </dgm:pt>
    <dgm:pt modelId="{9C872E87-1C96-453F-8E7A-9FEC9226C534}" type="parTrans" cxnId="{F108349D-6B89-48E4-918E-9430F8581805}">
      <dgm:prSet/>
      <dgm:spPr/>
      <dgm:t>
        <a:bodyPr/>
        <a:lstStyle/>
        <a:p>
          <a:endParaRPr lang="zh-CN" altLang="en-US"/>
        </a:p>
      </dgm:t>
    </dgm:pt>
    <dgm:pt modelId="{B0AA3EC1-B9BD-4D2B-B6C7-18FAD4A13D1B}" type="sibTrans" cxnId="{F108349D-6B89-48E4-918E-9430F8581805}">
      <dgm:prSet/>
      <dgm:spPr/>
      <dgm:t>
        <a:bodyPr/>
        <a:lstStyle/>
        <a:p>
          <a:endParaRPr lang="zh-CN" altLang="en-US"/>
        </a:p>
      </dgm:t>
    </dgm:pt>
    <dgm:pt modelId="{F5921C20-4EBB-499B-A34F-D7ED645B7FA0}" type="pres">
      <dgm:prSet presAssocID="{BA6DF317-22E7-4D1A-9E3B-55BBA624CFD9}" presName="compositeShape" presStyleCnt="0">
        <dgm:presLayoutVars>
          <dgm:dir/>
          <dgm:resizeHandles/>
        </dgm:presLayoutVars>
      </dgm:prSet>
      <dgm:spPr/>
    </dgm:pt>
    <dgm:pt modelId="{A5CFB4E6-958A-49D3-923C-BFA1730AAF53}" type="pres">
      <dgm:prSet presAssocID="{BA6DF317-22E7-4D1A-9E3B-55BBA624CFD9}" presName="pyramid" presStyleLbl="node1" presStyleIdx="0" presStyleCnt="1"/>
      <dgm:spPr/>
    </dgm:pt>
    <dgm:pt modelId="{49D0B765-7AEA-476D-91F7-CC9CC9C10761}" type="pres">
      <dgm:prSet presAssocID="{BA6DF317-22E7-4D1A-9E3B-55BBA624CFD9}" presName="theList" presStyleCnt="0"/>
      <dgm:spPr/>
    </dgm:pt>
    <dgm:pt modelId="{8D5BE51B-E312-44A6-9AC4-50309205A812}" type="pres">
      <dgm:prSet presAssocID="{9C15BB12-F202-45C7-B4F2-DC4C681C1E38}" presName="aNode" presStyleLbl="fgAcc1" presStyleIdx="0" presStyleCnt="5">
        <dgm:presLayoutVars>
          <dgm:bulletEnabled val="1"/>
        </dgm:presLayoutVars>
      </dgm:prSet>
      <dgm:spPr/>
    </dgm:pt>
    <dgm:pt modelId="{D63E59EA-4C62-439A-AE30-ABF6A5141528}" type="pres">
      <dgm:prSet presAssocID="{9C15BB12-F202-45C7-B4F2-DC4C681C1E38}" presName="aSpace" presStyleCnt="0"/>
      <dgm:spPr/>
    </dgm:pt>
    <dgm:pt modelId="{AB1760FB-37C5-4483-BC9E-F45100913F4A}" type="pres">
      <dgm:prSet presAssocID="{C74A875D-071A-4295-A9D1-0E893A1C92D4}" presName="aNode" presStyleLbl="fgAcc1" presStyleIdx="1" presStyleCnt="5">
        <dgm:presLayoutVars>
          <dgm:bulletEnabled val="1"/>
        </dgm:presLayoutVars>
      </dgm:prSet>
      <dgm:spPr/>
    </dgm:pt>
    <dgm:pt modelId="{FFC5CA25-CC7C-452C-8FB6-9EC7A8888E01}" type="pres">
      <dgm:prSet presAssocID="{C74A875D-071A-4295-A9D1-0E893A1C92D4}" presName="aSpace" presStyleCnt="0"/>
      <dgm:spPr/>
    </dgm:pt>
    <dgm:pt modelId="{9FB34AF0-9ADF-4002-BA03-C0C8BAB27A9A}" type="pres">
      <dgm:prSet presAssocID="{201F0513-AD50-4665-A244-46B7FCC6F597}" presName="aNode" presStyleLbl="fgAcc1" presStyleIdx="2" presStyleCnt="5">
        <dgm:presLayoutVars>
          <dgm:bulletEnabled val="1"/>
        </dgm:presLayoutVars>
      </dgm:prSet>
      <dgm:spPr/>
    </dgm:pt>
    <dgm:pt modelId="{3D51E64E-2418-4BA7-A246-311A95FF91FE}" type="pres">
      <dgm:prSet presAssocID="{201F0513-AD50-4665-A244-46B7FCC6F597}" presName="aSpace" presStyleCnt="0"/>
      <dgm:spPr/>
    </dgm:pt>
    <dgm:pt modelId="{5ACE8122-4CEA-4A71-BAD6-ECFA0DCB36DF}" type="pres">
      <dgm:prSet presAssocID="{F5A782DF-AE18-4275-830E-BE7A28E49580}" presName="aNode" presStyleLbl="fgAcc1" presStyleIdx="3" presStyleCnt="5">
        <dgm:presLayoutVars>
          <dgm:bulletEnabled val="1"/>
        </dgm:presLayoutVars>
      </dgm:prSet>
      <dgm:spPr/>
    </dgm:pt>
    <dgm:pt modelId="{D45525E1-26D6-42F0-81F4-426B40D4EF8E}" type="pres">
      <dgm:prSet presAssocID="{F5A782DF-AE18-4275-830E-BE7A28E49580}" presName="aSpace" presStyleCnt="0"/>
      <dgm:spPr/>
    </dgm:pt>
    <dgm:pt modelId="{40C65F3A-903F-4AD9-AB43-C60C24A1AD31}" type="pres">
      <dgm:prSet presAssocID="{DBE15298-BC8D-4858-94B5-3FFD47506CE3}" presName="aNode" presStyleLbl="fgAcc1" presStyleIdx="4" presStyleCnt="5">
        <dgm:presLayoutVars>
          <dgm:bulletEnabled val="1"/>
        </dgm:presLayoutVars>
      </dgm:prSet>
      <dgm:spPr/>
    </dgm:pt>
    <dgm:pt modelId="{060A9CC4-EE26-43D0-954F-DB087F0B7EF9}" type="pres">
      <dgm:prSet presAssocID="{DBE15298-BC8D-4858-94B5-3FFD47506CE3}" presName="aSpace" presStyleCnt="0"/>
      <dgm:spPr/>
    </dgm:pt>
  </dgm:ptLst>
  <dgm:cxnLst>
    <dgm:cxn modelId="{ABC8A907-06E6-4873-8245-2B53E63704E9}" type="presOf" srcId="{201F0513-AD50-4665-A244-46B7FCC6F597}" destId="{9FB34AF0-9ADF-4002-BA03-C0C8BAB27A9A}" srcOrd="0" destOrd="0" presId="urn:microsoft.com/office/officeart/2005/8/layout/pyramid2"/>
    <dgm:cxn modelId="{2ADB0009-55C4-4476-BBFF-E64FD60E0AAB}" srcId="{BA6DF317-22E7-4D1A-9E3B-55BBA624CFD9}" destId="{F5A782DF-AE18-4275-830E-BE7A28E49580}" srcOrd="3" destOrd="0" parTransId="{BEE40606-139F-443E-A2D5-40360DD34FB1}" sibTransId="{C4C1FAED-9BA4-466B-AF88-79042D64F9F2}"/>
    <dgm:cxn modelId="{11E49218-6F5E-41DA-8F25-DCBEB6E8622F}" type="presOf" srcId="{C74A875D-071A-4295-A9D1-0E893A1C92D4}" destId="{AB1760FB-37C5-4483-BC9E-F45100913F4A}" srcOrd="0" destOrd="0" presId="urn:microsoft.com/office/officeart/2005/8/layout/pyramid2"/>
    <dgm:cxn modelId="{639EC11E-4646-4C7F-857A-635D3FB691EA}" type="presOf" srcId="{F5A782DF-AE18-4275-830E-BE7A28E49580}" destId="{5ACE8122-4CEA-4A71-BAD6-ECFA0DCB36DF}" srcOrd="0" destOrd="0" presId="urn:microsoft.com/office/officeart/2005/8/layout/pyramid2"/>
    <dgm:cxn modelId="{75BFA945-835D-4A88-915B-389EA96BE55B}" type="presOf" srcId="{9C15BB12-F202-45C7-B4F2-DC4C681C1E38}" destId="{8D5BE51B-E312-44A6-9AC4-50309205A812}" srcOrd="0" destOrd="0" presId="urn:microsoft.com/office/officeart/2005/8/layout/pyramid2"/>
    <dgm:cxn modelId="{53C87953-C748-4783-BB09-8A81BBF1BBF4}" srcId="{BA6DF317-22E7-4D1A-9E3B-55BBA624CFD9}" destId="{201F0513-AD50-4665-A244-46B7FCC6F597}" srcOrd="2" destOrd="0" parTransId="{C9E8363A-4357-48D2-BEF7-FA8F99A9F314}" sibTransId="{CFAA4609-5ECB-4B32-B656-245EDD216EB6}"/>
    <dgm:cxn modelId="{1D60E759-7BB8-4F74-B3CD-D0AD26CF4E71}" srcId="{BA6DF317-22E7-4D1A-9E3B-55BBA624CFD9}" destId="{C74A875D-071A-4295-A9D1-0E893A1C92D4}" srcOrd="1" destOrd="0" parTransId="{1AA5AD13-BB95-474B-82C7-1BE32599A8FF}" sibTransId="{C5C14E91-FD79-4200-A201-A6532A8AEC9B}"/>
    <dgm:cxn modelId="{F108349D-6B89-48E4-918E-9430F8581805}" srcId="{BA6DF317-22E7-4D1A-9E3B-55BBA624CFD9}" destId="{9C15BB12-F202-45C7-B4F2-DC4C681C1E38}" srcOrd="0" destOrd="0" parTransId="{9C872E87-1C96-453F-8E7A-9FEC9226C534}" sibTransId="{B0AA3EC1-B9BD-4D2B-B6C7-18FAD4A13D1B}"/>
    <dgm:cxn modelId="{C75370A5-8919-42AB-BE0F-C3EAB535E9CB}" srcId="{BA6DF317-22E7-4D1A-9E3B-55BBA624CFD9}" destId="{DBE15298-BC8D-4858-94B5-3FFD47506CE3}" srcOrd="4" destOrd="0" parTransId="{76BA9D04-343D-4070-B3B8-77FBA8B79CFF}" sibTransId="{E3CFB0B1-F1AE-4D61-AAB9-38F871EA5BB1}"/>
    <dgm:cxn modelId="{18E8F2B4-206B-4F6F-B318-41759E4B73AE}" type="presOf" srcId="{DBE15298-BC8D-4858-94B5-3FFD47506CE3}" destId="{40C65F3A-903F-4AD9-AB43-C60C24A1AD31}" srcOrd="0" destOrd="0" presId="urn:microsoft.com/office/officeart/2005/8/layout/pyramid2"/>
    <dgm:cxn modelId="{3ED9F6F0-35CD-483F-8292-AE6F1DD63A60}" type="presOf" srcId="{BA6DF317-22E7-4D1A-9E3B-55BBA624CFD9}" destId="{F5921C20-4EBB-499B-A34F-D7ED645B7FA0}" srcOrd="0" destOrd="0" presId="urn:microsoft.com/office/officeart/2005/8/layout/pyramid2"/>
    <dgm:cxn modelId="{90E29A84-C98E-428E-B422-5197E32A8B4B}" type="presParOf" srcId="{F5921C20-4EBB-499B-A34F-D7ED645B7FA0}" destId="{A5CFB4E6-958A-49D3-923C-BFA1730AAF53}" srcOrd="0" destOrd="0" presId="urn:microsoft.com/office/officeart/2005/8/layout/pyramid2"/>
    <dgm:cxn modelId="{BBDA3F65-EEDA-443A-8A60-8C9E77C8A22B}" type="presParOf" srcId="{F5921C20-4EBB-499B-A34F-D7ED645B7FA0}" destId="{49D0B765-7AEA-476D-91F7-CC9CC9C10761}" srcOrd="1" destOrd="0" presId="urn:microsoft.com/office/officeart/2005/8/layout/pyramid2"/>
    <dgm:cxn modelId="{B26AE9EB-77C9-485E-A864-FC21A04D8AE7}" type="presParOf" srcId="{49D0B765-7AEA-476D-91F7-CC9CC9C10761}" destId="{8D5BE51B-E312-44A6-9AC4-50309205A812}" srcOrd="0" destOrd="0" presId="urn:microsoft.com/office/officeart/2005/8/layout/pyramid2"/>
    <dgm:cxn modelId="{C4453616-0C08-43F6-9507-70DA58E67399}" type="presParOf" srcId="{49D0B765-7AEA-476D-91F7-CC9CC9C10761}" destId="{D63E59EA-4C62-439A-AE30-ABF6A5141528}" srcOrd="1" destOrd="0" presId="urn:microsoft.com/office/officeart/2005/8/layout/pyramid2"/>
    <dgm:cxn modelId="{FBC4FD07-B0FE-4249-893C-9609A2459B82}" type="presParOf" srcId="{49D0B765-7AEA-476D-91F7-CC9CC9C10761}" destId="{AB1760FB-37C5-4483-BC9E-F45100913F4A}" srcOrd="2" destOrd="0" presId="urn:microsoft.com/office/officeart/2005/8/layout/pyramid2"/>
    <dgm:cxn modelId="{DB9E3A6E-4CF0-42C9-9CC9-160C30AD84C7}" type="presParOf" srcId="{49D0B765-7AEA-476D-91F7-CC9CC9C10761}" destId="{FFC5CA25-CC7C-452C-8FB6-9EC7A8888E01}" srcOrd="3" destOrd="0" presId="urn:microsoft.com/office/officeart/2005/8/layout/pyramid2"/>
    <dgm:cxn modelId="{900810D7-F2B1-47CE-9ECA-E2B9BC6E5F8F}" type="presParOf" srcId="{49D0B765-7AEA-476D-91F7-CC9CC9C10761}" destId="{9FB34AF0-9ADF-4002-BA03-C0C8BAB27A9A}" srcOrd="4" destOrd="0" presId="urn:microsoft.com/office/officeart/2005/8/layout/pyramid2"/>
    <dgm:cxn modelId="{815D8429-0159-4DC3-A363-BDB35E7F2571}" type="presParOf" srcId="{49D0B765-7AEA-476D-91F7-CC9CC9C10761}" destId="{3D51E64E-2418-4BA7-A246-311A95FF91FE}" srcOrd="5" destOrd="0" presId="urn:microsoft.com/office/officeart/2005/8/layout/pyramid2"/>
    <dgm:cxn modelId="{C39532D1-8343-4B79-AA9A-91EF861D1023}" type="presParOf" srcId="{49D0B765-7AEA-476D-91F7-CC9CC9C10761}" destId="{5ACE8122-4CEA-4A71-BAD6-ECFA0DCB36DF}" srcOrd="6" destOrd="0" presId="urn:microsoft.com/office/officeart/2005/8/layout/pyramid2"/>
    <dgm:cxn modelId="{9145389B-7C48-476E-8655-434022730505}" type="presParOf" srcId="{49D0B765-7AEA-476D-91F7-CC9CC9C10761}" destId="{D45525E1-26D6-42F0-81F4-426B40D4EF8E}" srcOrd="7" destOrd="0" presId="urn:microsoft.com/office/officeart/2005/8/layout/pyramid2"/>
    <dgm:cxn modelId="{CA16ACBD-D50B-46AE-9AE5-07614F05AC27}" type="presParOf" srcId="{49D0B765-7AEA-476D-91F7-CC9CC9C10761}" destId="{40C65F3A-903F-4AD9-AB43-C60C24A1AD31}" srcOrd="8" destOrd="0" presId="urn:microsoft.com/office/officeart/2005/8/layout/pyramid2"/>
    <dgm:cxn modelId="{255BD802-ED0F-4BD9-883F-26B3AB54129C}" type="presParOf" srcId="{49D0B765-7AEA-476D-91F7-CC9CC9C10761}" destId="{060A9CC4-EE26-43D0-954F-DB087F0B7EF9}" srcOrd="9"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4139B8E-AFEF-424C-8E51-233EF593CC02}"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zh-CN" altLang="en-US"/>
        </a:p>
      </dgm:t>
    </dgm:pt>
    <dgm:pt modelId="{41CC02C1-1E82-44E4-B0FD-1649214D9809}">
      <dgm:prSet phldrT="[文本]"/>
      <dgm:spPr/>
      <dgm:t>
        <a:bodyPr/>
        <a:lstStyle/>
        <a:p>
          <a:r>
            <a:rPr lang="zh-CN" altLang="en-US" dirty="0"/>
            <a:t>科技改变生产力</a:t>
          </a:r>
        </a:p>
      </dgm:t>
    </dgm:pt>
    <dgm:pt modelId="{41CC7881-90DB-4179-982E-0A39BA05F0A4}" type="parTrans" cxnId="{A7689541-580E-4D3F-B5AA-BB38C13F16B9}">
      <dgm:prSet/>
      <dgm:spPr/>
      <dgm:t>
        <a:bodyPr/>
        <a:lstStyle/>
        <a:p>
          <a:endParaRPr lang="zh-CN" altLang="en-US"/>
        </a:p>
      </dgm:t>
    </dgm:pt>
    <dgm:pt modelId="{212094AC-8665-46A4-981E-1754593E6CFB}" type="sibTrans" cxnId="{A7689541-580E-4D3F-B5AA-BB38C13F16B9}">
      <dgm:prSet/>
      <dgm:spPr/>
      <dgm:t>
        <a:bodyPr/>
        <a:lstStyle/>
        <a:p>
          <a:endParaRPr lang="zh-CN" altLang="en-US"/>
        </a:p>
      </dgm:t>
    </dgm:pt>
    <dgm:pt modelId="{47F1E1AC-5509-4F20-B0D2-3A31C3C371FE}">
      <dgm:prSet phldrT="[文本]"/>
      <dgm:spPr/>
      <dgm:t>
        <a:bodyPr/>
        <a:lstStyle/>
        <a:p>
          <a:r>
            <a:rPr lang="zh-CN" altLang="en-US" dirty="0"/>
            <a:t>生产力改变距离</a:t>
          </a:r>
        </a:p>
      </dgm:t>
    </dgm:pt>
    <dgm:pt modelId="{22CB6E82-C273-43DC-A8F8-546D633CC3F5}" type="parTrans" cxnId="{C18C486C-2FBF-4242-8EAA-A6EE4BD3A3C9}">
      <dgm:prSet/>
      <dgm:spPr/>
      <dgm:t>
        <a:bodyPr/>
        <a:lstStyle/>
        <a:p>
          <a:endParaRPr lang="zh-CN" altLang="en-US"/>
        </a:p>
      </dgm:t>
    </dgm:pt>
    <dgm:pt modelId="{FD9A29A7-A7FC-421F-8B4D-25C564145D24}" type="sibTrans" cxnId="{C18C486C-2FBF-4242-8EAA-A6EE4BD3A3C9}">
      <dgm:prSet/>
      <dgm:spPr/>
      <dgm:t>
        <a:bodyPr/>
        <a:lstStyle/>
        <a:p>
          <a:endParaRPr lang="zh-CN" altLang="en-US"/>
        </a:p>
      </dgm:t>
    </dgm:pt>
    <dgm:pt modelId="{902AE32A-F221-4D5E-A5AF-BC1C527CA875}">
      <dgm:prSet phldrT="[文本]"/>
      <dgm:spPr/>
      <dgm:t>
        <a:bodyPr/>
        <a:lstStyle/>
        <a:p>
          <a:r>
            <a:rPr lang="zh-CN" altLang="en-US" dirty="0"/>
            <a:t>距离改变生产关系</a:t>
          </a:r>
        </a:p>
      </dgm:t>
    </dgm:pt>
    <dgm:pt modelId="{4456CB61-0AD0-4470-BBE0-6F6D5B3600CA}" type="parTrans" cxnId="{AAFDC287-135E-44B0-8B86-930C84F81B15}">
      <dgm:prSet/>
      <dgm:spPr/>
      <dgm:t>
        <a:bodyPr/>
        <a:lstStyle/>
        <a:p>
          <a:endParaRPr lang="zh-CN" altLang="en-US"/>
        </a:p>
      </dgm:t>
    </dgm:pt>
    <dgm:pt modelId="{09CEBB9C-A499-4A6A-9BC9-C829B2AC5AD9}" type="sibTrans" cxnId="{AAFDC287-135E-44B0-8B86-930C84F81B15}">
      <dgm:prSet/>
      <dgm:spPr/>
      <dgm:t>
        <a:bodyPr/>
        <a:lstStyle/>
        <a:p>
          <a:endParaRPr lang="zh-CN" altLang="en-US"/>
        </a:p>
      </dgm:t>
    </dgm:pt>
    <dgm:pt modelId="{C6E03EA3-0715-44F7-90D5-23A375F66A1A}" type="pres">
      <dgm:prSet presAssocID="{94139B8E-AFEF-424C-8E51-233EF593CC02}" presName="rootnode" presStyleCnt="0">
        <dgm:presLayoutVars>
          <dgm:chMax/>
          <dgm:chPref/>
          <dgm:dir/>
          <dgm:animLvl val="lvl"/>
        </dgm:presLayoutVars>
      </dgm:prSet>
      <dgm:spPr/>
    </dgm:pt>
    <dgm:pt modelId="{469076BB-D8EA-416C-8B85-ED403B65DCE6}" type="pres">
      <dgm:prSet presAssocID="{41CC02C1-1E82-44E4-B0FD-1649214D9809}" presName="composite" presStyleCnt="0"/>
      <dgm:spPr/>
    </dgm:pt>
    <dgm:pt modelId="{558DBC1A-B2E7-4B79-9081-398BEF15421C}" type="pres">
      <dgm:prSet presAssocID="{41CC02C1-1E82-44E4-B0FD-1649214D9809}" presName="LShape" presStyleLbl="alignNode1" presStyleIdx="0" presStyleCnt="5"/>
      <dgm:spPr/>
    </dgm:pt>
    <dgm:pt modelId="{25F8FAE9-8322-4C76-8927-A68450417214}" type="pres">
      <dgm:prSet presAssocID="{41CC02C1-1E82-44E4-B0FD-1649214D9809}" presName="ParentText" presStyleLbl="revTx" presStyleIdx="0" presStyleCnt="3">
        <dgm:presLayoutVars>
          <dgm:chMax val="0"/>
          <dgm:chPref val="0"/>
          <dgm:bulletEnabled val="1"/>
        </dgm:presLayoutVars>
      </dgm:prSet>
      <dgm:spPr/>
    </dgm:pt>
    <dgm:pt modelId="{26610A05-EEC7-4116-A7EF-0F68781379FA}" type="pres">
      <dgm:prSet presAssocID="{41CC02C1-1E82-44E4-B0FD-1649214D9809}" presName="Triangle" presStyleLbl="alignNode1" presStyleIdx="1" presStyleCnt="5"/>
      <dgm:spPr/>
    </dgm:pt>
    <dgm:pt modelId="{A9C1FAC9-4D9C-4397-A056-6832580E7E79}" type="pres">
      <dgm:prSet presAssocID="{212094AC-8665-46A4-981E-1754593E6CFB}" presName="sibTrans" presStyleCnt="0"/>
      <dgm:spPr/>
    </dgm:pt>
    <dgm:pt modelId="{A571FEF9-F6A9-4978-A8B0-7E1831123560}" type="pres">
      <dgm:prSet presAssocID="{212094AC-8665-46A4-981E-1754593E6CFB}" presName="space" presStyleCnt="0"/>
      <dgm:spPr/>
    </dgm:pt>
    <dgm:pt modelId="{0607302A-D9B3-4744-B30A-DFDEB692F7A7}" type="pres">
      <dgm:prSet presAssocID="{47F1E1AC-5509-4F20-B0D2-3A31C3C371FE}" presName="composite" presStyleCnt="0"/>
      <dgm:spPr/>
    </dgm:pt>
    <dgm:pt modelId="{F669099D-C32A-4E26-B919-0904F5FCB58E}" type="pres">
      <dgm:prSet presAssocID="{47F1E1AC-5509-4F20-B0D2-3A31C3C371FE}" presName="LShape" presStyleLbl="alignNode1" presStyleIdx="2" presStyleCnt="5"/>
      <dgm:spPr/>
    </dgm:pt>
    <dgm:pt modelId="{7FF7D453-4667-4F0B-8B01-0BABF3DA735F}" type="pres">
      <dgm:prSet presAssocID="{47F1E1AC-5509-4F20-B0D2-3A31C3C371FE}" presName="ParentText" presStyleLbl="revTx" presStyleIdx="1" presStyleCnt="3">
        <dgm:presLayoutVars>
          <dgm:chMax val="0"/>
          <dgm:chPref val="0"/>
          <dgm:bulletEnabled val="1"/>
        </dgm:presLayoutVars>
      </dgm:prSet>
      <dgm:spPr/>
    </dgm:pt>
    <dgm:pt modelId="{DF188113-6FA7-4C57-936B-C4E5B877F5AE}" type="pres">
      <dgm:prSet presAssocID="{47F1E1AC-5509-4F20-B0D2-3A31C3C371FE}" presName="Triangle" presStyleLbl="alignNode1" presStyleIdx="3" presStyleCnt="5"/>
      <dgm:spPr/>
    </dgm:pt>
    <dgm:pt modelId="{F8DC6487-BE40-4F3A-9FDD-D7BB742F0A64}" type="pres">
      <dgm:prSet presAssocID="{FD9A29A7-A7FC-421F-8B4D-25C564145D24}" presName="sibTrans" presStyleCnt="0"/>
      <dgm:spPr/>
    </dgm:pt>
    <dgm:pt modelId="{B08B3220-A1AB-40D9-807D-6DC52EE77E57}" type="pres">
      <dgm:prSet presAssocID="{FD9A29A7-A7FC-421F-8B4D-25C564145D24}" presName="space" presStyleCnt="0"/>
      <dgm:spPr/>
    </dgm:pt>
    <dgm:pt modelId="{ECB62ADF-7010-494F-A589-D35C1567E0D0}" type="pres">
      <dgm:prSet presAssocID="{902AE32A-F221-4D5E-A5AF-BC1C527CA875}" presName="composite" presStyleCnt="0"/>
      <dgm:spPr/>
    </dgm:pt>
    <dgm:pt modelId="{CEF58B24-D880-429D-AED0-661402FB390E}" type="pres">
      <dgm:prSet presAssocID="{902AE32A-F221-4D5E-A5AF-BC1C527CA875}" presName="LShape" presStyleLbl="alignNode1" presStyleIdx="4" presStyleCnt="5"/>
      <dgm:spPr/>
    </dgm:pt>
    <dgm:pt modelId="{C96A5CC8-170D-4B24-9BC3-F584A88DA24D}" type="pres">
      <dgm:prSet presAssocID="{902AE32A-F221-4D5E-A5AF-BC1C527CA875}" presName="ParentText" presStyleLbl="revTx" presStyleIdx="2" presStyleCnt="3">
        <dgm:presLayoutVars>
          <dgm:chMax val="0"/>
          <dgm:chPref val="0"/>
          <dgm:bulletEnabled val="1"/>
        </dgm:presLayoutVars>
      </dgm:prSet>
      <dgm:spPr/>
    </dgm:pt>
  </dgm:ptLst>
  <dgm:cxnLst>
    <dgm:cxn modelId="{D47F7131-FE28-496C-919F-A1161C79F180}" type="presOf" srcId="{41CC02C1-1E82-44E4-B0FD-1649214D9809}" destId="{25F8FAE9-8322-4C76-8927-A68450417214}" srcOrd="0" destOrd="0" presId="urn:microsoft.com/office/officeart/2009/3/layout/StepUpProcess"/>
    <dgm:cxn modelId="{A7689541-580E-4D3F-B5AA-BB38C13F16B9}" srcId="{94139B8E-AFEF-424C-8E51-233EF593CC02}" destId="{41CC02C1-1E82-44E4-B0FD-1649214D9809}" srcOrd="0" destOrd="0" parTransId="{41CC7881-90DB-4179-982E-0A39BA05F0A4}" sibTransId="{212094AC-8665-46A4-981E-1754593E6CFB}"/>
    <dgm:cxn modelId="{C18C486C-2FBF-4242-8EAA-A6EE4BD3A3C9}" srcId="{94139B8E-AFEF-424C-8E51-233EF593CC02}" destId="{47F1E1AC-5509-4F20-B0D2-3A31C3C371FE}" srcOrd="1" destOrd="0" parTransId="{22CB6E82-C273-43DC-A8F8-546D633CC3F5}" sibTransId="{FD9A29A7-A7FC-421F-8B4D-25C564145D24}"/>
    <dgm:cxn modelId="{6ACD4281-7F4F-4585-AC3E-94471B6FF3D7}" type="presOf" srcId="{94139B8E-AFEF-424C-8E51-233EF593CC02}" destId="{C6E03EA3-0715-44F7-90D5-23A375F66A1A}" srcOrd="0" destOrd="0" presId="urn:microsoft.com/office/officeart/2009/3/layout/StepUpProcess"/>
    <dgm:cxn modelId="{AAFDC287-135E-44B0-8B86-930C84F81B15}" srcId="{94139B8E-AFEF-424C-8E51-233EF593CC02}" destId="{902AE32A-F221-4D5E-A5AF-BC1C527CA875}" srcOrd="2" destOrd="0" parTransId="{4456CB61-0AD0-4470-BBE0-6F6D5B3600CA}" sibTransId="{09CEBB9C-A499-4A6A-9BC9-C829B2AC5AD9}"/>
    <dgm:cxn modelId="{DF7D71BD-8995-49FC-9A5E-5B3A77A13015}" type="presOf" srcId="{902AE32A-F221-4D5E-A5AF-BC1C527CA875}" destId="{C96A5CC8-170D-4B24-9BC3-F584A88DA24D}" srcOrd="0" destOrd="0" presId="urn:microsoft.com/office/officeart/2009/3/layout/StepUpProcess"/>
    <dgm:cxn modelId="{90E875D2-BC49-4F03-98CC-09CA3F0B99D7}" type="presOf" srcId="{47F1E1AC-5509-4F20-B0D2-3A31C3C371FE}" destId="{7FF7D453-4667-4F0B-8B01-0BABF3DA735F}" srcOrd="0" destOrd="0" presId="urn:microsoft.com/office/officeart/2009/3/layout/StepUpProcess"/>
    <dgm:cxn modelId="{7909D9FB-F966-40CF-9642-411B8480FC74}" type="presParOf" srcId="{C6E03EA3-0715-44F7-90D5-23A375F66A1A}" destId="{469076BB-D8EA-416C-8B85-ED403B65DCE6}" srcOrd="0" destOrd="0" presId="urn:microsoft.com/office/officeart/2009/3/layout/StepUpProcess"/>
    <dgm:cxn modelId="{38C152AF-BCF5-4AD2-BC57-1DC0B1A4EAD7}" type="presParOf" srcId="{469076BB-D8EA-416C-8B85-ED403B65DCE6}" destId="{558DBC1A-B2E7-4B79-9081-398BEF15421C}" srcOrd="0" destOrd="0" presId="urn:microsoft.com/office/officeart/2009/3/layout/StepUpProcess"/>
    <dgm:cxn modelId="{CC72660E-CC24-4844-B984-D38A2785B252}" type="presParOf" srcId="{469076BB-D8EA-416C-8B85-ED403B65DCE6}" destId="{25F8FAE9-8322-4C76-8927-A68450417214}" srcOrd="1" destOrd="0" presId="urn:microsoft.com/office/officeart/2009/3/layout/StepUpProcess"/>
    <dgm:cxn modelId="{86C0CD49-91BB-4888-9D9E-1DECBBC7D1B5}" type="presParOf" srcId="{469076BB-D8EA-416C-8B85-ED403B65DCE6}" destId="{26610A05-EEC7-4116-A7EF-0F68781379FA}" srcOrd="2" destOrd="0" presId="urn:microsoft.com/office/officeart/2009/3/layout/StepUpProcess"/>
    <dgm:cxn modelId="{B1A5FE95-99D6-4BA0-A5C2-1D326D9211E0}" type="presParOf" srcId="{C6E03EA3-0715-44F7-90D5-23A375F66A1A}" destId="{A9C1FAC9-4D9C-4397-A056-6832580E7E79}" srcOrd="1" destOrd="0" presId="urn:microsoft.com/office/officeart/2009/3/layout/StepUpProcess"/>
    <dgm:cxn modelId="{C5AA78BF-DB4C-4283-8649-99232D3B37C3}" type="presParOf" srcId="{A9C1FAC9-4D9C-4397-A056-6832580E7E79}" destId="{A571FEF9-F6A9-4978-A8B0-7E1831123560}" srcOrd="0" destOrd="0" presId="urn:microsoft.com/office/officeart/2009/3/layout/StepUpProcess"/>
    <dgm:cxn modelId="{3B5FC204-44B1-4162-B047-C64AA39D4505}" type="presParOf" srcId="{C6E03EA3-0715-44F7-90D5-23A375F66A1A}" destId="{0607302A-D9B3-4744-B30A-DFDEB692F7A7}" srcOrd="2" destOrd="0" presId="urn:microsoft.com/office/officeart/2009/3/layout/StepUpProcess"/>
    <dgm:cxn modelId="{C7A512EB-BCAF-4431-B9BA-5E443EB99EF2}" type="presParOf" srcId="{0607302A-D9B3-4744-B30A-DFDEB692F7A7}" destId="{F669099D-C32A-4E26-B919-0904F5FCB58E}" srcOrd="0" destOrd="0" presId="urn:microsoft.com/office/officeart/2009/3/layout/StepUpProcess"/>
    <dgm:cxn modelId="{7BB2A915-71FF-4EF8-9B8A-768AC2482659}" type="presParOf" srcId="{0607302A-D9B3-4744-B30A-DFDEB692F7A7}" destId="{7FF7D453-4667-4F0B-8B01-0BABF3DA735F}" srcOrd="1" destOrd="0" presId="urn:microsoft.com/office/officeart/2009/3/layout/StepUpProcess"/>
    <dgm:cxn modelId="{7F405B8B-5676-43C2-A7ED-0900FD8F42DD}" type="presParOf" srcId="{0607302A-D9B3-4744-B30A-DFDEB692F7A7}" destId="{DF188113-6FA7-4C57-936B-C4E5B877F5AE}" srcOrd="2" destOrd="0" presId="urn:microsoft.com/office/officeart/2009/3/layout/StepUpProcess"/>
    <dgm:cxn modelId="{3BE44228-7E8F-44AF-A7EE-31DCE95376A6}" type="presParOf" srcId="{C6E03EA3-0715-44F7-90D5-23A375F66A1A}" destId="{F8DC6487-BE40-4F3A-9FDD-D7BB742F0A64}" srcOrd="3" destOrd="0" presId="urn:microsoft.com/office/officeart/2009/3/layout/StepUpProcess"/>
    <dgm:cxn modelId="{DAEA7127-43C5-4A83-BB97-F40598E1432A}" type="presParOf" srcId="{F8DC6487-BE40-4F3A-9FDD-D7BB742F0A64}" destId="{B08B3220-A1AB-40D9-807D-6DC52EE77E57}" srcOrd="0" destOrd="0" presId="urn:microsoft.com/office/officeart/2009/3/layout/StepUpProcess"/>
    <dgm:cxn modelId="{C62AE85E-A5E4-4296-B208-B6771F713DB4}" type="presParOf" srcId="{C6E03EA3-0715-44F7-90D5-23A375F66A1A}" destId="{ECB62ADF-7010-494F-A589-D35C1567E0D0}" srcOrd="4" destOrd="0" presId="urn:microsoft.com/office/officeart/2009/3/layout/StepUpProcess"/>
    <dgm:cxn modelId="{93E934DD-9D72-48CF-98AD-3DE47EBBBBE2}" type="presParOf" srcId="{ECB62ADF-7010-494F-A589-D35C1567E0D0}" destId="{CEF58B24-D880-429D-AED0-661402FB390E}" srcOrd="0" destOrd="0" presId="urn:microsoft.com/office/officeart/2009/3/layout/StepUpProcess"/>
    <dgm:cxn modelId="{3FA9CA9D-B6F2-424A-BC1E-E0D04FA44661}" type="presParOf" srcId="{ECB62ADF-7010-494F-A589-D35C1567E0D0}" destId="{C96A5CC8-170D-4B24-9BC3-F584A88DA24D}"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D8D7487-471A-492A-92A2-E73869E16398}"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zh-CN" altLang="en-US"/>
        </a:p>
      </dgm:t>
    </dgm:pt>
    <dgm:pt modelId="{B335A75F-6D0E-4B61-AD0F-5D33402F336C}">
      <dgm:prSet phldrT="[文本]"/>
      <dgm:spPr/>
      <dgm:t>
        <a:bodyPr/>
        <a:lstStyle/>
        <a:p>
          <a:r>
            <a:rPr lang="zh-CN" altLang="en-US" dirty="0"/>
            <a:t>代币</a:t>
          </a:r>
        </a:p>
      </dgm:t>
    </dgm:pt>
    <dgm:pt modelId="{57B0F4E3-67AE-42C1-8177-B4C57CA12BB7}" type="parTrans" cxnId="{784693EF-D805-4DDC-835B-AA8BEE0FE20F}">
      <dgm:prSet/>
      <dgm:spPr/>
      <dgm:t>
        <a:bodyPr/>
        <a:lstStyle/>
        <a:p>
          <a:endParaRPr lang="zh-CN" altLang="en-US"/>
        </a:p>
      </dgm:t>
    </dgm:pt>
    <dgm:pt modelId="{515515CF-91E7-4C2A-85C0-C9061D91655C}" type="sibTrans" cxnId="{784693EF-D805-4DDC-835B-AA8BEE0FE20F}">
      <dgm:prSet/>
      <dgm:spPr/>
      <dgm:t>
        <a:bodyPr/>
        <a:lstStyle/>
        <a:p>
          <a:endParaRPr lang="zh-CN" altLang="en-US"/>
        </a:p>
      </dgm:t>
    </dgm:pt>
    <dgm:pt modelId="{75376839-6D44-49F9-9EE0-05860727AE7F}">
      <dgm:prSet phldrT="[文本]"/>
      <dgm:spPr/>
      <dgm:t>
        <a:bodyPr/>
        <a:lstStyle/>
        <a:p>
          <a:r>
            <a:rPr lang="zh-CN" altLang="en-US" dirty="0"/>
            <a:t>社区</a:t>
          </a:r>
        </a:p>
      </dgm:t>
    </dgm:pt>
    <dgm:pt modelId="{613D8810-3B60-4243-A098-350C8811FACF}" type="parTrans" cxnId="{77FADB2E-92C1-41BC-AB10-4E2C2255CC9F}">
      <dgm:prSet/>
      <dgm:spPr/>
      <dgm:t>
        <a:bodyPr/>
        <a:lstStyle/>
        <a:p>
          <a:endParaRPr lang="zh-CN" altLang="en-US"/>
        </a:p>
      </dgm:t>
    </dgm:pt>
    <dgm:pt modelId="{088F68E8-D2D5-424B-9457-1ECE82B68612}" type="sibTrans" cxnId="{77FADB2E-92C1-41BC-AB10-4E2C2255CC9F}">
      <dgm:prSet/>
      <dgm:spPr/>
      <dgm:t>
        <a:bodyPr/>
        <a:lstStyle/>
        <a:p>
          <a:endParaRPr lang="zh-CN" altLang="en-US"/>
        </a:p>
      </dgm:t>
    </dgm:pt>
    <dgm:pt modelId="{D16FECAB-8559-49A2-A4FE-5EE803C6DAC9}">
      <dgm:prSet phldrT="[文本]"/>
      <dgm:spPr/>
      <dgm:t>
        <a:bodyPr/>
        <a:lstStyle/>
        <a:p>
          <a:r>
            <a:rPr lang="zh-CN" altLang="en-US" dirty="0"/>
            <a:t>平台</a:t>
          </a:r>
        </a:p>
      </dgm:t>
    </dgm:pt>
    <dgm:pt modelId="{E716F8BA-277F-4CE1-B048-9A713E825795}" type="parTrans" cxnId="{55C78334-9AF8-446D-A5B8-C8B9CD627E3C}">
      <dgm:prSet/>
      <dgm:spPr/>
      <dgm:t>
        <a:bodyPr/>
        <a:lstStyle/>
        <a:p>
          <a:endParaRPr lang="zh-CN" altLang="en-US"/>
        </a:p>
      </dgm:t>
    </dgm:pt>
    <dgm:pt modelId="{A02A56DB-928E-430B-9E65-A9E52392AF2C}" type="sibTrans" cxnId="{55C78334-9AF8-446D-A5B8-C8B9CD627E3C}">
      <dgm:prSet/>
      <dgm:spPr/>
      <dgm:t>
        <a:bodyPr/>
        <a:lstStyle/>
        <a:p>
          <a:endParaRPr lang="zh-CN" altLang="en-US"/>
        </a:p>
      </dgm:t>
    </dgm:pt>
    <dgm:pt modelId="{9A19DE46-C748-4575-A1A7-84E96576C84C}">
      <dgm:prSet phldrT="[文本]"/>
      <dgm:spPr/>
      <dgm:t>
        <a:bodyPr/>
        <a:lstStyle/>
        <a:p>
          <a:r>
            <a:rPr lang="zh-CN" altLang="en-US" dirty="0"/>
            <a:t>币圈</a:t>
          </a:r>
        </a:p>
      </dgm:t>
    </dgm:pt>
    <dgm:pt modelId="{F2F814EC-2CF4-4E74-AAF5-CF7024AF50F6}" type="parTrans" cxnId="{529591F3-F59A-4B54-A535-2259C649C475}">
      <dgm:prSet/>
      <dgm:spPr/>
      <dgm:t>
        <a:bodyPr/>
        <a:lstStyle/>
        <a:p>
          <a:endParaRPr lang="zh-CN" altLang="en-US"/>
        </a:p>
      </dgm:t>
    </dgm:pt>
    <dgm:pt modelId="{8A5DB78B-C200-4B09-8231-DBBBD67EB980}" type="sibTrans" cxnId="{529591F3-F59A-4B54-A535-2259C649C475}">
      <dgm:prSet/>
      <dgm:spPr/>
      <dgm:t>
        <a:bodyPr/>
        <a:lstStyle/>
        <a:p>
          <a:endParaRPr lang="zh-CN" altLang="en-US"/>
        </a:p>
      </dgm:t>
    </dgm:pt>
    <dgm:pt modelId="{1055AC2B-2B0D-4350-819D-608CF728DA5B}" type="pres">
      <dgm:prSet presAssocID="{3D8D7487-471A-492A-92A2-E73869E16398}" presName="Name0" presStyleCnt="0">
        <dgm:presLayoutVars>
          <dgm:chMax val="4"/>
          <dgm:resizeHandles val="exact"/>
        </dgm:presLayoutVars>
      </dgm:prSet>
      <dgm:spPr/>
    </dgm:pt>
    <dgm:pt modelId="{B794039D-DBA6-4C97-B3FA-FA43B5C6657D}" type="pres">
      <dgm:prSet presAssocID="{3D8D7487-471A-492A-92A2-E73869E16398}" presName="ellipse" presStyleLbl="trBgShp" presStyleIdx="0" presStyleCnt="1"/>
      <dgm:spPr/>
    </dgm:pt>
    <dgm:pt modelId="{E3E297C6-A438-41E7-AF38-D6112B4777E5}" type="pres">
      <dgm:prSet presAssocID="{3D8D7487-471A-492A-92A2-E73869E16398}" presName="arrow1" presStyleLbl="fgShp" presStyleIdx="0" presStyleCnt="1"/>
      <dgm:spPr/>
    </dgm:pt>
    <dgm:pt modelId="{304BA2A6-58ED-471B-A153-C88BC936B5CA}" type="pres">
      <dgm:prSet presAssocID="{3D8D7487-471A-492A-92A2-E73869E16398}" presName="rectangle" presStyleLbl="revTx" presStyleIdx="0" presStyleCnt="1">
        <dgm:presLayoutVars>
          <dgm:bulletEnabled val="1"/>
        </dgm:presLayoutVars>
      </dgm:prSet>
      <dgm:spPr/>
    </dgm:pt>
    <dgm:pt modelId="{8A636E58-3831-4AF3-9E1D-633CB302DA6A}" type="pres">
      <dgm:prSet presAssocID="{75376839-6D44-49F9-9EE0-05860727AE7F}" presName="item1" presStyleLbl="node1" presStyleIdx="0" presStyleCnt="3">
        <dgm:presLayoutVars>
          <dgm:bulletEnabled val="1"/>
        </dgm:presLayoutVars>
      </dgm:prSet>
      <dgm:spPr/>
    </dgm:pt>
    <dgm:pt modelId="{9C94CDB7-9371-4467-A4B1-274D0759691F}" type="pres">
      <dgm:prSet presAssocID="{D16FECAB-8559-49A2-A4FE-5EE803C6DAC9}" presName="item2" presStyleLbl="node1" presStyleIdx="1" presStyleCnt="3">
        <dgm:presLayoutVars>
          <dgm:bulletEnabled val="1"/>
        </dgm:presLayoutVars>
      </dgm:prSet>
      <dgm:spPr/>
    </dgm:pt>
    <dgm:pt modelId="{B6BDCBC5-FAC5-4FC5-BE42-8B3D3F2B5119}" type="pres">
      <dgm:prSet presAssocID="{9A19DE46-C748-4575-A1A7-84E96576C84C}" presName="item3" presStyleLbl="node1" presStyleIdx="2" presStyleCnt="3">
        <dgm:presLayoutVars>
          <dgm:bulletEnabled val="1"/>
        </dgm:presLayoutVars>
      </dgm:prSet>
      <dgm:spPr/>
    </dgm:pt>
    <dgm:pt modelId="{7B2CD56C-94A9-4807-8F36-B4AB00CD4967}" type="pres">
      <dgm:prSet presAssocID="{3D8D7487-471A-492A-92A2-E73869E16398}" presName="funnel" presStyleLbl="trAlignAcc1" presStyleIdx="0" presStyleCnt="1"/>
      <dgm:spPr/>
    </dgm:pt>
  </dgm:ptLst>
  <dgm:cxnLst>
    <dgm:cxn modelId="{C8BC390A-D298-4812-8527-BC083E7E187C}" type="presOf" srcId="{D16FECAB-8559-49A2-A4FE-5EE803C6DAC9}" destId="{8A636E58-3831-4AF3-9E1D-633CB302DA6A}" srcOrd="0" destOrd="0" presId="urn:microsoft.com/office/officeart/2005/8/layout/funnel1"/>
    <dgm:cxn modelId="{77FADB2E-92C1-41BC-AB10-4E2C2255CC9F}" srcId="{3D8D7487-471A-492A-92A2-E73869E16398}" destId="{75376839-6D44-49F9-9EE0-05860727AE7F}" srcOrd="1" destOrd="0" parTransId="{613D8810-3B60-4243-A098-350C8811FACF}" sibTransId="{088F68E8-D2D5-424B-9457-1ECE82B68612}"/>
    <dgm:cxn modelId="{55C78334-9AF8-446D-A5B8-C8B9CD627E3C}" srcId="{3D8D7487-471A-492A-92A2-E73869E16398}" destId="{D16FECAB-8559-49A2-A4FE-5EE803C6DAC9}" srcOrd="2" destOrd="0" parTransId="{E716F8BA-277F-4CE1-B048-9A713E825795}" sibTransId="{A02A56DB-928E-430B-9E65-A9E52392AF2C}"/>
    <dgm:cxn modelId="{82076347-EFB8-4DB1-80B4-C5E060BD7CC1}" type="presOf" srcId="{75376839-6D44-49F9-9EE0-05860727AE7F}" destId="{9C94CDB7-9371-4467-A4B1-274D0759691F}" srcOrd="0" destOrd="0" presId="urn:microsoft.com/office/officeart/2005/8/layout/funnel1"/>
    <dgm:cxn modelId="{C439E949-EA77-4172-9CB3-554E499B0006}" type="presOf" srcId="{3D8D7487-471A-492A-92A2-E73869E16398}" destId="{1055AC2B-2B0D-4350-819D-608CF728DA5B}" srcOrd="0" destOrd="0" presId="urn:microsoft.com/office/officeart/2005/8/layout/funnel1"/>
    <dgm:cxn modelId="{1C09634D-3E1C-4A39-A47B-2404EAC473C7}" type="presOf" srcId="{B335A75F-6D0E-4B61-AD0F-5D33402F336C}" destId="{B6BDCBC5-FAC5-4FC5-BE42-8B3D3F2B5119}" srcOrd="0" destOrd="0" presId="urn:microsoft.com/office/officeart/2005/8/layout/funnel1"/>
    <dgm:cxn modelId="{7287DC52-7466-41DA-9B6B-09DEEF42E2E9}" type="presOf" srcId="{9A19DE46-C748-4575-A1A7-84E96576C84C}" destId="{304BA2A6-58ED-471B-A153-C88BC936B5CA}" srcOrd="0" destOrd="0" presId="urn:microsoft.com/office/officeart/2005/8/layout/funnel1"/>
    <dgm:cxn modelId="{784693EF-D805-4DDC-835B-AA8BEE0FE20F}" srcId="{3D8D7487-471A-492A-92A2-E73869E16398}" destId="{B335A75F-6D0E-4B61-AD0F-5D33402F336C}" srcOrd="0" destOrd="0" parTransId="{57B0F4E3-67AE-42C1-8177-B4C57CA12BB7}" sibTransId="{515515CF-91E7-4C2A-85C0-C9061D91655C}"/>
    <dgm:cxn modelId="{529591F3-F59A-4B54-A535-2259C649C475}" srcId="{3D8D7487-471A-492A-92A2-E73869E16398}" destId="{9A19DE46-C748-4575-A1A7-84E96576C84C}" srcOrd="3" destOrd="0" parTransId="{F2F814EC-2CF4-4E74-AAF5-CF7024AF50F6}" sibTransId="{8A5DB78B-C200-4B09-8231-DBBBD67EB980}"/>
    <dgm:cxn modelId="{49432DFF-5D62-4A52-8923-C6C5D731DBC1}" type="presParOf" srcId="{1055AC2B-2B0D-4350-819D-608CF728DA5B}" destId="{B794039D-DBA6-4C97-B3FA-FA43B5C6657D}" srcOrd="0" destOrd="0" presId="urn:microsoft.com/office/officeart/2005/8/layout/funnel1"/>
    <dgm:cxn modelId="{FBC78E17-1AA3-4A2D-B5D1-C6CA517F1DD7}" type="presParOf" srcId="{1055AC2B-2B0D-4350-819D-608CF728DA5B}" destId="{E3E297C6-A438-41E7-AF38-D6112B4777E5}" srcOrd="1" destOrd="0" presId="urn:microsoft.com/office/officeart/2005/8/layout/funnel1"/>
    <dgm:cxn modelId="{8E0D4A3C-62BC-4122-9517-BF7EF9B823B6}" type="presParOf" srcId="{1055AC2B-2B0D-4350-819D-608CF728DA5B}" destId="{304BA2A6-58ED-471B-A153-C88BC936B5CA}" srcOrd="2" destOrd="0" presId="urn:microsoft.com/office/officeart/2005/8/layout/funnel1"/>
    <dgm:cxn modelId="{06AA5F84-15A2-45CE-984E-09349F7D1E8D}" type="presParOf" srcId="{1055AC2B-2B0D-4350-819D-608CF728DA5B}" destId="{8A636E58-3831-4AF3-9E1D-633CB302DA6A}" srcOrd="3" destOrd="0" presId="urn:microsoft.com/office/officeart/2005/8/layout/funnel1"/>
    <dgm:cxn modelId="{FA2B334F-C20B-48D1-9996-7A2598419784}" type="presParOf" srcId="{1055AC2B-2B0D-4350-819D-608CF728DA5B}" destId="{9C94CDB7-9371-4467-A4B1-274D0759691F}" srcOrd="4" destOrd="0" presId="urn:microsoft.com/office/officeart/2005/8/layout/funnel1"/>
    <dgm:cxn modelId="{51F97888-3C45-4B0D-8C14-DA9264CD6C10}" type="presParOf" srcId="{1055AC2B-2B0D-4350-819D-608CF728DA5B}" destId="{B6BDCBC5-FAC5-4FC5-BE42-8B3D3F2B5119}" srcOrd="5" destOrd="0" presId="urn:microsoft.com/office/officeart/2005/8/layout/funnel1"/>
    <dgm:cxn modelId="{56FB996D-9063-456B-9AB4-1BE35C252686}" type="presParOf" srcId="{1055AC2B-2B0D-4350-819D-608CF728DA5B}" destId="{7B2CD56C-94A9-4807-8F36-B4AB00CD4967}"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D8D7487-471A-492A-92A2-E73869E16398}"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zh-CN" altLang="en-US"/>
        </a:p>
      </dgm:t>
    </dgm:pt>
    <dgm:pt modelId="{D16FECAB-8559-49A2-A4FE-5EE803C6DAC9}">
      <dgm:prSet phldrT="[文本]"/>
      <dgm:spPr/>
      <dgm:t>
        <a:bodyPr/>
        <a:lstStyle/>
        <a:p>
          <a:r>
            <a:rPr lang="zh-CN" altLang="en-US" dirty="0"/>
            <a:t>平台</a:t>
          </a:r>
        </a:p>
      </dgm:t>
    </dgm:pt>
    <dgm:pt modelId="{E716F8BA-277F-4CE1-B048-9A713E825795}" type="parTrans" cxnId="{55C78334-9AF8-446D-A5B8-C8B9CD627E3C}">
      <dgm:prSet/>
      <dgm:spPr/>
      <dgm:t>
        <a:bodyPr/>
        <a:lstStyle/>
        <a:p>
          <a:endParaRPr lang="zh-CN" altLang="en-US"/>
        </a:p>
      </dgm:t>
    </dgm:pt>
    <dgm:pt modelId="{A02A56DB-928E-430B-9E65-A9E52392AF2C}" type="sibTrans" cxnId="{55C78334-9AF8-446D-A5B8-C8B9CD627E3C}">
      <dgm:prSet/>
      <dgm:spPr/>
      <dgm:t>
        <a:bodyPr/>
        <a:lstStyle/>
        <a:p>
          <a:endParaRPr lang="zh-CN" altLang="en-US"/>
        </a:p>
      </dgm:t>
    </dgm:pt>
    <dgm:pt modelId="{9A19DE46-C748-4575-A1A7-84E96576C84C}">
      <dgm:prSet phldrT="[文本]"/>
      <dgm:spPr/>
      <dgm:t>
        <a:bodyPr/>
        <a:lstStyle/>
        <a:p>
          <a:r>
            <a:rPr lang="zh-CN" altLang="en-US" dirty="0"/>
            <a:t>链圈</a:t>
          </a:r>
        </a:p>
      </dgm:t>
    </dgm:pt>
    <dgm:pt modelId="{F2F814EC-2CF4-4E74-AAF5-CF7024AF50F6}" type="parTrans" cxnId="{529591F3-F59A-4B54-A535-2259C649C475}">
      <dgm:prSet/>
      <dgm:spPr/>
      <dgm:t>
        <a:bodyPr/>
        <a:lstStyle/>
        <a:p>
          <a:endParaRPr lang="zh-CN" altLang="en-US"/>
        </a:p>
      </dgm:t>
    </dgm:pt>
    <dgm:pt modelId="{8A5DB78B-C200-4B09-8231-DBBBD67EB980}" type="sibTrans" cxnId="{529591F3-F59A-4B54-A535-2259C649C475}">
      <dgm:prSet/>
      <dgm:spPr/>
      <dgm:t>
        <a:bodyPr/>
        <a:lstStyle/>
        <a:p>
          <a:endParaRPr lang="zh-CN" altLang="en-US"/>
        </a:p>
      </dgm:t>
    </dgm:pt>
    <dgm:pt modelId="{1055AC2B-2B0D-4350-819D-608CF728DA5B}" type="pres">
      <dgm:prSet presAssocID="{3D8D7487-471A-492A-92A2-E73869E16398}" presName="Name0" presStyleCnt="0">
        <dgm:presLayoutVars>
          <dgm:chMax val="4"/>
          <dgm:resizeHandles val="exact"/>
        </dgm:presLayoutVars>
      </dgm:prSet>
      <dgm:spPr/>
    </dgm:pt>
    <dgm:pt modelId="{B794039D-DBA6-4C97-B3FA-FA43B5C6657D}" type="pres">
      <dgm:prSet presAssocID="{3D8D7487-471A-492A-92A2-E73869E16398}" presName="ellipse" presStyleLbl="trBgShp" presStyleIdx="0" presStyleCnt="1"/>
      <dgm:spPr/>
    </dgm:pt>
    <dgm:pt modelId="{E3E297C6-A438-41E7-AF38-D6112B4777E5}" type="pres">
      <dgm:prSet presAssocID="{3D8D7487-471A-492A-92A2-E73869E16398}" presName="arrow1" presStyleLbl="fgShp" presStyleIdx="0" presStyleCnt="1"/>
      <dgm:spPr/>
    </dgm:pt>
    <dgm:pt modelId="{304BA2A6-58ED-471B-A153-C88BC936B5CA}" type="pres">
      <dgm:prSet presAssocID="{3D8D7487-471A-492A-92A2-E73869E16398}" presName="rectangle" presStyleLbl="revTx" presStyleIdx="0" presStyleCnt="1">
        <dgm:presLayoutVars>
          <dgm:bulletEnabled val="1"/>
        </dgm:presLayoutVars>
      </dgm:prSet>
      <dgm:spPr/>
    </dgm:pt>
    <dgm:pt modelId="{E6F90F47-9800-41D7-99C1-0FD95C81A00C}" type="pres">
      <dgm:prSet presAssocID="{9A19DE46-C748-4575-A1A7-84E96576C84C}" presName="item1" presStyleLbl="node1" presStyleIdx="0" presStyleCnt="1">
        <dgm:presLayoutVars>
          <dgm:bulletEnabled val="1"/>
        </dgm:presLayoutVars>
      </dgm:prSet>
      <dgm:spPr/>
    </dgm:pt>
    <dgm:pt modelId="{7B2CD56C-94A9-4807-8F36-B4AB00CD4967}" type="pres">
      <dgm:prSet presAssocID="{3D8D7487-471A-492A-92A2-E73869E16398}" presName="funnel" presStyleLbl="trAlignAcc1" presStyleIdx="0" presStyleCnt="1"/>
      <dgm:spPr/>
    </dgm:pt>
  </dgm:ptLst>
  <dgm:cxnLst>
    <dgm:cxn modelId="{55C78334-9AF8-446D-A5B8-C8B9CD627E3C}" srcId="{3D8D7487-471A-492A-92A2-E73869E16398}" destId="{D16FECAB-8559-49A2-A4FE-5EE803C6DAC9}" srcOrd="0" destOrd="0" parTransId="{E716F8BA-277F-4CE1-B048-9A713E825795}" sibTransId="{A02A56DB-928E-430B-9E65-A9E52392AF2C}"/>
    <dgm:cxn modelId="{C439E949-EA77-4172-9CB3-554E499B0006}" type="presOf" srcId="{3D8D7487-471A-492A-92A2-E73869E16398}" destId="{1055AC2B-2B0D-4350-819D-608CF728DA5B}" srcOrd="0" destOrd="0" presId="urn:microsoft.com/office/officeart/2005/8/layout/funnel1"/>
    <dgm:cxn modelId="{7287DC52-7466-41DA-9B6B-09DEEF42E2E9}" type="presOf" srcId="{9A19DE46-C748-4575-A1A7-84E96576C84C}" destId="{304BA2A6-58ED-471B-A153-C88BC936B5CA}" srcOrd="0" destOrd="0" presId="urn:microsoft.com/office/officeart/2005/8/layout/funnel1"/>
    <dgm:cxn modelId="{396D588D-378C-4611-9D3F-4713EB66BA2C}" type="presOf" srcId="{D16FECAB-8559-49A2-A4FE-5EE803C6DAC9}" destId="{E6F90F47-9800-41D7-99C1-0FD95C81A00C}" srcOrd="0" destOrd="0" presId="urn:microsoft.com/office/officeart/2005/8/layout/funnel1"/>
    <dgm:cxn modelId="{529591F3-F59A-4B54-A535-2259C649C475}" srcId="{3D8D7487-471A-492A-92A2-E73869E16398}" destId="{9A19DE46-C748-4575-A1A7-84E96576C84C}" srcOrd="1" destOrd="0" parTransId="{F2F814EC-2CF4-4E74-AAF5-CF7024AF50F6}" sibTransId="{8A5DB78B-C200-4B09-8231-DBBBD67EB980}"/>
    <dgm:cxn modelId="{49432DFF-5D62-4A52-8923-C6C5D731DBC1}" type="presParOf" srcId="{1055AC2B-2B0D-4350-819D-608CF728DA5B}" destId="{B794039D-DBA6-4C97-B3FA-FA43B5C6657D}" srcOrd="0" destOrd="0" presId="urn:microsoft.com/office/officeart/2005/8/layout/funnel1"/>
    <dgm:cxn modelId="{FBC78E17-1AA3-4A2D-B5D1-C6CA517F1DD7}" type="presParOf" srcId="{1055AC2B-2B0D-4350-819D-608CF728DA5B}" destId="{E3E297C6-A438-41E7-AF38-D6112B4777E5}" srcOrd="1" destOrd="0" presId="urn:microsoft.com/office/officeart/2005/8/layout/funnel1"/>
    <dgm:cxn modelId="{8E0D4A3C-62BC-4122-9517-BF7EF9B823B6}" type="presParOf" srcId="{1055AC2B-2B0D-4350-819D-608CF728DA5B}" destId="{304BA2A6-58ED-471B-A153-C88BC936B5CA}" srcOrd="2" destOrd="0" presId="urn:microsoft.com/office/officeart/2005/8/layout/funnel1"/>
    <dgm:cxn modelId="{987431B6-8A44-4BA1-9C63-1EDB7F6E6EAF}" type="presParOf" srcId="{1055AC2B-2B0D-4350-819D-608CF728DA5B}" destId="{E6F90F47-9800-41D7-99C1-0FD95C81A00C}" srcOrd="3" destOrd="0" presId="urn:microsoft.com/office/officeart/2005/8/layout/funnel1"/>
    <dgm:cxn modelId="{56FB996D-9063-456B-9AB4-1BE35C252686}" type="presParOf" srcId="{1055AC2B-2B0D-4350-819D-608CF728DA5B}" destId="{7B2CD56C-94A9-4807-8F36-B4AB00CD4967}" srcOrd="4"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8B2CF8E-F674-438B-965D-590978FF6C93}"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zh-CN" altLang="en-US"/>
        </a:p>
      </dgm:t>
    </dgm:pt>
    <dgm:pt modelId="{E525034F-7652-4F1C-9E60-36760BF1AC99}">
      <dgm:prSet phldrT="[文本]"/>
      <dgm:spPr/>
      <dgm:t>
        <a:bodyPr/>
        <a:lstStyle/>
        <a:p>
          <a:r>
            <a:rPr lang="en-US" altLang="zh-CN" dirty="0"/>
            <a:t>10</a:t>
          </a:r>
          <a:r>
            <a:rPr lang="en-US" altLang="zh-CN" baseline="30000" dirty="0"/>
            <a:t>3</a:t>
          </a:r>
          <a:r>
            <a:rPr lang="en-US" altLang="zh-CN" dirty="0"/>
            <a:t>-10</a:t>
          </a:r>
          <a:r>
            <a:rPr lang="en-US" altLang="zh-CN" baseline="30000" dirty="0"/>
            <a:t>4</a:t>
          </a:r>
          <a:endParaRPr lang="zh-CN" altLang="en-US" dirty="0"/>
        </a:p>
      </dgm:t>
    </dgm:pt>
    <dgm:pt modelId="{757F665A-E01D-425E-9ECB-CD4996082244}" type="parTrans" cxnId="{7B4A152F-AE01-4DFF-8FA3-EB5566B9C518}">
      <dgm:prSet/>
      <dgm:spPr/>
      <dgm:t>
        <a:bodyPr/>
        <a:lstStyle/>
        <a:p>
          <a:endParaRPr lang="zh-CN" altLang="en-US"/>
        </a:p>
      </dgm:t>
    </dgm:pt>
    <dgm:pt modelId="{5DA338EF-0249-4EBA-93AA-FAA08A3F2612}" type="sibTrans" cxnId="{7B4A152F-AE01-4DFF-8FA3-EB5566B9C518}">
      <dgm:prSet/>
      <dgm:spPr/>
      <dgm:t>
        <a:bodyPr/>
        <a:lstStyle/>
        <a:p>
          <a:endParaRPr lang="zh-CN" altLang="en-US"/>
        </a:p>
      </dgm:t>
    </dgm:pt>
    <dgm:pt modelId="{026EA2F3-F7A8-4AB5-87EA-05FC22A37FCF}">
      <dgm:prSet phldrT="[文本]"/>
      <dgm:spPr/>
      <dgm:t>
        <a:bodyPr/>
        <a:lstStyle/>
        <a:p>
          <a:r>
            <a:rPr lang="en-US" altLang="zh-CN" dirty="0"/>
            <a:t>above10</a:t>
          </a:r>
          <a:r>
            <a:rPr lang="en-US" altLang="zh-CN" baseline="30000" dirty="0"/>
            <a:t>4</a:t>
          </a:r>
          <a:endParaRPr lang="zh-CN" altLang="en-US" dirty="0"/>
        </a:p>
      </dgm:t>
    </dgm:pt>
    <dgm:pt modelId="{A48FD367-2699-4FBF-A86E-F0F9838B72F2}" type="parTrans" cxnId="{DAB5C480-DE79-41B1-88DA-75EDDBD4A88C}">
      <dgm:prSet/>
      <dgm:spPr/>
      <dgm:t>
        <a:bodyPr/>
        <a:lstStyle/>
        <a:p>
          <a:endParaRPr lang="zh-CN" altLang="en-US"/>
        </a:p>
      </dgm:t>
    </dgm:pt>
    <dgm:pt modelId="{51E93141-3C48-4163-8E9B-0A8785158C0C}" type="sibTrans" cxnId="{DAB5C480-DE79-41B1-88DA-75EDDBD4A88C}">
      <dgm:prSet/>
      <dgm:spPr/>
      <dgm:t>
        <a:bodyPr/>
        <a:lstStyle/>
        <a:p>
          <a:endParaRPr lang="zh-CN" altLang="en-US"/>
        </a:p>
      </dgm:t>
    </dgm:pt>
    <dgm:pt modelId="{6F76C09F-7F8D-4367-BA51-9F2F34882E19}">
      <dgm:prSet phldrT="[文本]"/>
      <dgm:spPr/>
      <dgm:t>
        <a:bodyPr/>
        <a:lstStyle/>
        <a:p>
          <a:r>
            <a:rPr lang="en-US" altLang="zh-CN" dirty="0"/>
            <a:t>under10</a:t>
          </a:r>
          <a:r>
            <a:rPr lang="en-US" altLang="zh-CN" baseline="30000" dirty="0"/>
            <a:t>3</a:t>
          </a:r>
          <a:endParaRPr lang="zh-CN" altLang="en-US" baseline="30000" dirty="0"/>
        </a:p>
      </dgm:t>
    </dgm:pt>
    <dgm:pt modelId="{C63B6096-D816-44AF-914D-EBE92E8BB650}" type="parTrans" cxnId="{4F3C4E87-B0C9-46EC-B56C-3057F06221AA}">
      <dgm:prSet/>
      <dgm:spPr/>
      <dgm:t>
        <a:bodyPr/>
        <a:lstStyle/>
        <a:p>
          <a:endParaRPr lang="zh-CN" altLang="en-US"/>
        </a:p>
      </dgm:t>
    </dgm:pt>
    <dgm:pt modelId="{ABFD0CB2-233D-4815-ADFD-9EB70E42753C}" type="sibTrans" cxnId="{4F3C4E87-B0C9-46EC-B56C-3057F06221AA}">
      <dgm:prSet/>
      <dgm:spPr/>
      <dgm:t>
        <a:bodyPr/>
        <a:lstStyle/>
        <a:p>
          <a:endParaRPr lang="zh-CN" altLang="en-US"/>
        </a:p>
      </dgm:t>
    </dgm:pt>
    <dgm:pt modelId="{3C1A6722-0E2C-40B5-AEAD-E524135CF8CF}">
      <dgm:prSet phldrT="[文本]"/>
      <dgm:spPr/>
      <dgm:t>
        <a:bodyPr/>
        <a:lstStyle/>
        <a:p>
          <a:r>
            <a:rPr lang="en-US" altLang="zh-CN" dirty="0"/>
            <a:t>10</a:t>
          </a:r>
          <a:r>
            <a:rPr lang="en-US" altLang="zh-CN" baseline="30000" dirty="0"/>
            <a:t>3</a:t>
          </a:r>
          <a:r>
            <a:rPr lang="en-US" altLang="zh-CN" dirty="0"/>
            <a:t>-10</a:t>
          </a:r>
          <a:r>
            <a:rPr lang="en-US" altLang="zh-CN" baseline="30000" dirty="0"/>
            <a:t>4</a:t>
          </a:r>
          <a:endParaRPr lang="zh-CN" altLang="en-US" baseline="30000" dirty="0"/>
        </a:p>
      </dgm:t>
    </dgm:pt>
    <dgm:pt modelId="{E264E04D-BEC5-4F39-AF03-B1396ABD495D}" type="parTrans" cxnId="{5D249FA9-D010-4FCF-B20D-F27F9530A070}">
      <dgm:prSet/>
      <dgm:spPr/>
      <dgm:t>
        <a:bodyPr/>
        <a:lstStyle/>
        <a:p>
          <a:endParaRPr lang="zh-CN" altLang="en-US"/>
        </a:p>
      </dgm:t>
    </dgm:pt>
    <dgm:pt modelId="{1929677C-3DC1-416A-A497-66159A0D9B23}" type="sibTrans" cxnId="{5D249FA9-D010-4FCF-B20D-F27F9530A070}">
      <dgm:prSet/>
      <dgm:spPr/>
      <dgm:t>
        <a:bodyPr/>
        <a:lstStyle/>
        <a:p>
          <a:endParaRPr lang="zh-CN" altLang="en-US"/>
        </a:p>
      </dgm:t>
    </dgm:pt>
    <dgm:pt modelId="{0C35EA74-6AEA-45AA-80BB-8673BD6C429F}" type="pres">
      <dgm:prSet presAssocID="{A8B2CF8E-F674-438B-965D-590978FF6C93}" presName="matrix" presStyleCnt="0">
        <dgm:presLayoutVars>
          <dgm:chMax val="1"/>
          <dgm:dir/>
          <dgm:resizeHandles val="exact"/>
        </dgm:presLayoutVars>
      </dgm:prSet>
      <dgm:spPr/>
    </dgm:pt>
    <dgm:pt modelId="{5106428E-F252-477F-8EAA-3F25858F2AE9}" type="pres">
      <dgm:prSet presAssocID="{A8B2CF8E-F674-438B-965D-590978FF6C93}" presName="diamond" presStyleLbl="bgShp" presStyleIdx="0" presStyleCnt="1"/>
      <dgm:spPr/>
    </dgm:pt>
    <dgm:pt modelId="{5A556984-3617-4251-A9BD-22F59DA38EDE}" type="pres">
      <dgm:prSet presAssocID="{A8B2CF8E-F674-438B-965D-590978FF6C93}" presName="quad1" presStyleLbl="node1" presStyleIdx="0" presStyleCnt="4">
        <dgm:presLayoutVars>
          <dgm:chMax val="0"/>
          <dgm:chPref val="0"/>
          <dgm:bulletEnabled val="1"/>
        </dgm:presLayoutVars>
      </dgm:prSet>
      <dgm:spPr/>
    </dgm:pt>
    <dgm:pt modelId="{8E74234D-2A89-44A9-94D0-A5A6EA70BF49}" type="pres">
      <dgm:prSet presAssocID="{A8B2CF8E-F674-438B-965D-590978FF6C93}" presName="quad2" presStyleLbl="node1" presStyleIdx="1" presStyleCnt="4">
        <dgm:presLayoutVars>
          <dgm:chMax val="0"/>
          <dgm:chPref val="0"/>
          <dgm:bulletEnabled val="1"/>
        </dgm:presLayoutVars>
      </dgm:prSet>
      <dgm:spPr/>
    </dgm:pt>
    <dgm:pt modelId="{7206A95D-0C30-46BD-9BCF-E19D812FE31A}" type="pres">
      <dgm:prSet presAssocID="{A8B2CF8E-F674-438B-965D-590978FF6C93}" presName="quad3" presStyleLbl="node1" presStyleIdx="2" presStyleCnt="4">
        <dgm:presLayoutVars>
          <dgm:chMax val="0"/>
          <dgm:chPref val="0"/>
          <dgm:bulletEnabled val="1"/>
        </dgm:presLayoutVars>
      </dgm:prSet>
      <dgm:spPr/>
    </dgm:pt>
    <dgm:pt modelId="{A679B9E3-92C8-4033-8156-290BE125B04F}" type="pres">
      <dgm:prSet presAssocID="{A8B2CF8E-F674-438B-965D-590978FF6C93}" presName="quad4" presStyleLbl="node1" presStyleIdx="3" presStyleCnt="4">
        <dgm:presLayoutVars>
          <dgm:chMax val="0"/>
          <dgm:chPref val="0"/>
          <dgm:bulletEnabled val="1"/>
        </dgm:presLayoutVars>
      </dgm:prSet>
      <dgm:spPr/>
    </dgm:pt>
  </dgm:ptLst>
  <dgm:cxnLst>
    <dgm:cxn modelId="{AF4C171F-CDFF-4724-B424-B0C258788E21}" type="presOf" srcId="{A8B2CF8E-F674-438B-965D-590978FF6C93}" destId="{0C35EA74-6AEA-45AA-80BB-8673BD6C429F}" srcOrd="0" destOrd="0" presId="urn:microsoft.com/office/officeart/2005/8/layout/matrix3"/>
    <dgm:cxn modelId="{7B4A152F-AE01-4DFF-8FA3-EB5566B9C518}" srcId="{A8B2CF8E-F674-438B-965D-590978FF6C93}" destId="{E525034F-7652-4F1C-9E60-36760BF1AC99}" srcOrd="0" destOrd="0" parTransId="{757F665A-E01D-425E-9ECB-CD4996082244}" sibTransId="{5DA338EF-0249-4EBA-93AA-FAA08A3F2612}"/>
    <dgm:cxn modelId="{ABC8CD43-35F2-4EB2-8FCE-155CE6E4B462}" type="presOf" srcId="{6F76C09F-7F8D-4367-BA51-9F2F34882E19}" destId="{7206A95D-0C30-46BD-9BCF-E19D812FE31A}" srcOrd="0" destOrd="0" presId="urn:microsoft.com/office/officeart/2005/8/layout/matrix3"/>
    <dgm:cxn modelId="{DAB5C480-DE79-41B1-88DA-75EDDBD4A88C}" srcId="{A8B2CF8E-F674-438B-965D-590978FF6C93}" destId="{026EA2F3-F7A8-4AB5-87EA-05FC22A37FCF}" srcOrd="1" destOrd="0" parTransId="{A48FD367-2699-4FBF-A86E-F0F9838B72F2}" sibTransId="{51E93141-3C48-4163-8E9B-0A8785158C0C}"/>
    <dgm:cxn modelId="{4F3C4E87-B0C9-46EC-B56C-3057F06221AA}" srcId="{A8B2CF8E-F674-438B-965D-590978FF6C93}" destId="{6F76C09F-7F8D-4367-BA51-9F2F34882E19}" srcOrd="2" destOrd="0" parTransId="{C63B6096-D816-44AF-914D-EBE92E8BB650}" sibTransId="{ABFD0CB2-233D-4815-ADFD-9EB70E42753C}"/>
    <dgm:cxn modelId="{8844B19E-BE7F-40D5-B8D8-3FA0B9BA67CF}" type="presOf" srcId="{026EA2F3-F7A8-4AB5-87EA-05FC22A37FCF}" destId="{8E74234D-2A89-44A9-94D0-A5A6EA70BF49}" srcOrd="0" destOrd="0" presId="urn:microsoft.com/office/officeart/2005/8/layout/matrix3"/>
    <dgm:cxn modelId="{5D249FA9-D010-4FCF-B20D-F27F9530A070}" srcId="{A8B2CF8E-F674-438B-965D-590978FF6C93}" destId="{3C1A6722-0E2C-40B5-AEAD-E524135CF8CF}" srcOrd="3" destOrd="0" parTransId="{E264E04D-BEC5-4F39-AF03-B1396ABD495D}" sibTransId="{1929677C-3DC1-416A-A497-66159A0D9B23}"/>
    <dgm:cxn modelId="{0FDD48B1-BC50-4592-8A47-2E19B1A1F31B}" type="presOf" srcId="{E525034F-7652-4F1C-9E60-36760BF1AC99}" destId="{5A556984-3617-4251-A9BD-22F59DA38EDE}" srcOrd="0" destOrd="0" presId="urn:microsoft.com/office/officeart/2005/8/layout/matrix3"/>
    <dgm:cxn modelId="{A6050BC6-6AC5-4057-885C-841364F61D79}" type="presOf" srcId="{3C1A6722-0E2C-40B5-AEAD-E524135CF8CF}" destId="{A679B9E3-92C8-4033-8156-290BE125B04F}" srcOrd="0" destOrd="0" presId="urn:microsoft.com/office/officeart/2005/8/layout/matrix3"/>
    <dgm:cxn modelId="{88DBB860-87C4-47D7-8B78-5B8C06D650B7}" type="presParOf" srcId="{0C35EA74-6AEA-45AA-80BB-8673BD6C429F}" destId="{5106428E-F252-477F-8EAA-3F25858F2AE9}" srcOrd="0" destOrd="0" presId="urn:microsoft.com/office/officeart/2005/8/layout/matrix3"/>
    <dgm:cxn modelId="{8370CC1D-EAE2-4E57-BAB5-D5323429CAE0}" type="presParOf" srcId="{0C35EA74-6AEA-45AA-80BB-8673BD6C429F}" destId="{5A556984-3617-4251-A9BD-22F59DA38EDE}" srcOrd="1" destOrd="0" presId="urn:microsoft.com/office/officeart/2005/8/layout/matrix3"/>
    <dgm:cxn modelId="{B02E6C85-D858-4005-A740-183ACB0F87F4}" type="presParOf" srcId="{0C35EA74-6AEA-45AA-80BB-8673BD6C429F}" destId="{8E74234D-2A89-44A9-94D0-A5A6EA70BF49}" srcOrd="2" destOrd="0" presId="urn:microsoft.com/office/officeart/2005/8/layout/matrix3"/>
    <dgm:cxn modelId="{C4F484A4-544E-453B-A08B-E2FFA11349F2}" type="presParOf" srcId="{0C35EA74-6AEA-45AA-80BB-8673BD6C429F}" destId="{7206A95D-0C30-46BD-9BCF-E19D812FE31A}" srcOrd="3" destOrd="0" presId="urn:microsoft.com/office/officeart/2005/8/layout/matrix3"/>
    <dgm:cxn modelId="{C4878354-698B-47E7-83E5-90C219FB9DDC}" type="presParOf" srcId="{0C35EA74-6AEA-45AA-80BB-8673BD6C429F}" destId="{A679B9E3-92C8-4033-8156-290BE125B04F}"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043E70A-E9C4-4966-973F-F028347FB2B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EE8BB7BB-9BEC-4A42-B189-55A3DCB5A094}">
      <dgm:prSet phldrT="[文本]"/>
      <dgm:spPr/>
      <dgm:t>
        <a:bodyPr/>
        <a:lstStyle/>
        <a:p>
          <a:r>
            <a:rPr lang="en-US" altLang="zh-CN" dirty="0"/>
            <a:t>BTC Relay</a:t>
          </a:r>
          <a:endParaRPr lang="zh-CN" altLang="en-US" dirty="0"/>
        </a:p>
      </dgm:t>
    </dgm:pt>
    <dgm:pt modelId="{9E7FC72E-0B92-464A-9421-00A355E61FDD}" type="parTrans" cxnId="{2E708E86-1BFD-49D9-A54C-05E621EE02D4}">
      <dgm:prSet/>
      <dgm:spPr/>
      <dgm:t>
        <a:bodyPr/>
        <a:lstStyle/>
        <a:p>
          <a:endParaRPr lang="zh-CN" altLang="en-US"/>
        </a:p>
      </dgm:t>
    </dgm:pt>
    <dgm:pt modelId="{787E12B5-CBC4-4379-9896-8E292A0E6B9B}" type="sibTrans" cxnId="{2E708E86-1BFD-49D9-A54C-05E621EE02D4}">
      <dgm:prSet/>
      <dgm:spPr/>
      <dgm:t>
        <a:bodyPr/>
        <a:lstStyle/>
        <a:p>
          <a:endParaRPr lang="zh-CN" altLang="en-US"/>
        </a:p>
      </dgm:t>
    </dgm:pt>
    <dgm:pt modelId="{C4BA9341-3DEB-4D53-BE81-FA0EB7C1A9BF}">
      <dgm:prSet phldrT="[文本]"/>
      <dgm:spPr/>
      <dgm:t>
        <a:bodyPr/>
        <a:lstStyle/>
        <a:p>
          <a:r>
            <a:rPr lang="en-US" altLang="zh-CN" dirty="0" err="1"/>
            <a:t>InterLedger</a:t>
          </a:r>
          <a:endParaRPr lang="zh-CN" altLang="en-US" dirty="0"/>
        </a:p>
      </dgm:t>
    </dgm:pt>
    <dgm:pt modelId="{328101AE-8436-4165-881F-50527E06D1F2}" type="parTrans" cxnId="{5CA2E382-89CD-4A22-956F-4FDBBD54A586}">
      <dgm:prSet/>
      <dgm:spPr/>
      <dgm:t>
        <a:bodyPr/>
        <a:lstStyle/>
        <a:p>
          <a:endParaRPr lang="zh-CN" altLang="en-US"/>
        </a:p>
      </dgm:t>
    </dgm:pt>
    <dgm:pt modelId="{E8DF6CA0-F7D3-4547-B398-77B37068E288}" type="sibTrans" cxnId="{5CA2E382-89CD-4A22-956F-4FDBBD54A586}">
      <dgm:prSet/>
      <dgm:spPr/>
      <dgm:t>
        <a:bodyPr/>
        <a:lstStyle/>
        <a:p>
          <a:endParaRPr lang="zh-CN" altLang="en-US"/>
        </a:p>
      </dgm:t>
    </dgm:pt>
    <dgm:pt modelId="{916B5586-5C8B-4264-81FB-F357DC34BF8E}">
      <dgm:prSet phldrT="[文本]"/>
      <dgm:spPr/>
      <dgm:t>
        <a:bodyPr/>
        <a:lstStyle/>
        <a:p>
          <a:r>
            <a:rPr lang="en-US" altLang="zh-CN" dirty="0" err="1"/>
            <a:t>Polkadot</a:t>
          </a:r>
          <a:endParaRPr lang="zh-CN" altLang="en-US" dirty="0"/>
        </a:p>
      </dgm:t>
    </dgm:pt>
    <dgm:pt modelId="{9CE68052-7120-4A27-ABFD-F13BE17D3CB6}" type="parTrans" cxnId="{2727A078-2C71-4AD1-8E58-7DC169BCE58C}">
      <dgm:prSet/>
      <dgm:spPr/>
      <dgm:t>
        <a:bodyPr/>
        <a:lstStyle/>
        <a:p>
          <a:endParaRPr lang="zh-CN" altLang="en-US"/>
        </a:p>
      </dgm:t>
    </dgm:pt>
    <dgm:pt modelId="{A604CE31-E1B7-4EEE-9E0D-A1DE9C759498}" type="sibTrans" cxnId="{2727A078-2C71-4AD1-8E58-7DC169BCE58C}">
      <dgm:prSet/>
      <dgm:spPr/>
      <dgm:t>
        <a:bodyPr/>
        <a:lstStyle/>
        <a:p>
          <a:endParaRPr lang="zh-CN" altLang="en-US"/>
        </a:p>
      </dgm:t>
    </dgm:pt>
    <dgm:pt modelId="{1DF46126-3F1A-4646-A0AE-33F8835C180D}">
      <dgm:prSet phldrT="[文本]"/>
      <dgm:spPr/>
      <dgm:t>
        <a:bodyPr/>
        <a:lstStyle/>
        <a:p>
          <a:r>
            <a:rPr lang="en-US" altLang="zh-CN" dirty="0"/>
            <a:t>Cosmos</a:t>
          </a:r>
          <a:endParaRPr lang="zh-CN" altLang="en-US" dirty="0"/>
        </a:p>
      </dgm:t>
    </dgm:pt>
    <dgm:pt modelId="{068A8EBA-E025-4050-9629-AD0A1559338B}" type="parTrans" cxnId="{4760D024-86E3-430C-B8D8-0D11D2EB761B}">
      <dgm:prSet/>
      <dgm:spPr/>
      <dgm:t>
        <a:bodyPr/>
        <a:lstStyle/>
        <a:p>
          <a:endParaRPr lang="zh-CN" altLang="en-US"/>
        </a:p>
      </dgm:t>
    </dgm:pt>
    <dgm:pt modelId="{76430230-65B7-44F8-A155-ACA5544578D4}" type="sibTrans" cxnId="{4760D024-86E3-430C-B8D8-0D11D2EB761B}">
      <dgm:prSet/>
      <dgm:spPr/>
      <dgm:t>
        <a:bodyPr/>
        <a:lstStyle/>
        <a:p>
          <a:endParaRPr lang="zh-CN" altLang="en-US"/>
        </a:p>
      </dgm:t>
    </dgm:pt>
    <dgm:pt modelId="{F9872343-D18A-42AB-9FEB-F567D4BC7C16}" type="pres">
      <dgm:prSet presAssocID="{5043E70A-E9C4-4966-973F-F028347FB2B7}" presName="linear" presStyleCnt="0">
        <dgm:presLayoutVars>
          <dgm:dir/>
          <dgm:animLvl val="lvl"/>
          <dgm:resizeHandles val="exact"/>
        </dgm:presLayoutVars>
      </dgm:prSet>
      <dgm:spPr/>
    </dgm:pt>
    <dgm:pt modelId="{621B7F86-EA61-41C5-8812-18E61D0AE439}" type="pres">
      <dgm:prSet presAssocID="{EE8BB7BB-9BEC-4A42-B189-55A3DCB5A094}" presName="parentLin" presStyleCnt="0"/>
      <dgm:spPr/>
    </dgm:pt>
    <dgm:pt modelId="{6C4FA156-3781-43D7-862B-5B10C7397BAD}" type="pres">
      <dgm:prSet presAssocID="{EE8BB7BB-9BEC-4A42-B189-55A3DCB5A094}" presName="parentLeftMargin" presStyleLbl="node1" presStyleIdx="0" presStyleCnt="4"/>
      <dgm:spPr/>
    </dgm:pt>
    <dgm:pt modelId="{8A22BC57-49B5-4567-82F1-E911B992782D}" type="pres">
      <dgm:prSet presAssocID="{EE8BB7BB-9BEC-4A42-B189-55A3DCB5A094}" presName="parentText" presStyleLbl="node1" presStyleIdx="0" presStyleCnt="4">
        <dgm:presLayoutVars>
          <dgm:chMax val="0"/>
          <dgm:bulletEnabled val="1"/>
        </dgm:presLayoutVars>
      </dgm:prSet>
      <dgm:spPr/>
    </dgm:pt>
    <dgm:pt modelId="{0E632A39-9EF0-4968-9154-AE03EF6AE059}" type="pres">
      <dgm:prSet presAssocID="{EE8BB7BB-9BEC-4A42-B189-55A3DCB5A094}" presName="negativeSpace" presStyleCnt="0"/>
      <dgm:spPr/>
    </dgm:pt>
    <dgm:pt modelId="{75DA9E4A-3064-4662-A677-2B4E6E8E694A}" type="pres">
      <dgm:prSet presAssocID="{EE8BB7BB-9BEC-4A42-B189-55A3DCB5A094}" presName="childText" presStyleLbl="conFgAcc1" presStyleIdx="0" presStyleCnt="4">
        <dgm:presLayoutVars>
          <dgm:bulletEnabled val="1"/>
        </dgm:presLayoutVars>
      </dgm:prSet>
      <dgm:spPr/>
    </dgm:pt>
    <dgm:pt modelId="{31D4B0B1-742E-4619-A2C8-7CD045B2EAA2}" type="pres">
      <dgm:prSet presAssocID="{787E12B5-CBC4-4379-9896-8E292A0E6B9B}" presName="spaceBetweenRectangles" presStyleCnt="0"/>
      <dgm:spPr/>
    </dgm:pt>
    <dgm:pt modelId="{CBE79AC0-3B64-4E2C-9DF9-458851A94046}" type="pres">
      <dgm:prSet presAssocID="{C4BA9341-3DEB-4D53-BE81-FA0EB7C1A9BF}" presName="parentLin" presStyleCnt="0"/>
      <dgm:spPr/>
    </dgm:pt>
    <dgm:pt modelId="{2C545B51-D999-4F95-83FE-E505BA4F7A17}" type="pres">
      <dgm:prSet presAssocID="{C4BA9341-3DEB-4D53-BE81-FA0EB7C1A9BF}" presName="parentLeftMargin" presStyleLbl="node1" presStyleIdx="0" presStyleCnt="4"/>
      <dgm:spPr/>
    </dgm:pt>
    <dgm:pt modelId="{8657B715-3033-44B6-88EE-FCB95158B55F}" type="pres">
      <dgm:prSet presAssocID="{C4BA9341-3DEB-4D53-BE81-FA0EB7C1A9BF}" presName="parentText" presStyleLbl="node1" presStyleIdx="1" presStyleCnt="4">
        <dgm:presLayoutVars>
          <dgm:chMax val="0"/>
          <dgm:bulletEnabled val="1"/>
        </dgm:presLayoutVars>
      </dgm:prSet>
      <dgm:spPr/>
    </dgm:pt>
    <dgm:pt modelId="{6047B71D-EA2C-418C-A7AA-D674958A5A55}" type="pres">
      <dgm:prSet presAssocID="{C4BA9341-3DEB-4D53-BE81-FA0EB7C1A9BF}" presName="negativeSpace" presStyleCnt="0"/>
      <dgm:spPr/>
    </dgm:pt>
    <dgm:pt modelId="{D7FA8A72-0357-4607-8B81-148C62189F57}" type="pres">
      <dgm:prSet presAssocID="{C4BA9341-3DEB-4D53-BE81-FA0EB7C1A9BF}" presName="childText" presStyleLbl="conFgAcc1" presStyleIdx="1" presStyleCnt="4">
        <dgm:presLayoutVars>
          <dgm:bulletEnabled val="1"/>
        </dgm:presLayoutVars>
      </dgm:prSet>
      <dgm:spPr/>
    </dgm:pt>
    <dgm:pt modelId="{D41EB7B0-3E6B-49C8-AD5B-046556508FF2}" type="pres">
      <dgm:prSet presAssocID="{E8DF6CA0-F7D3-4547-B398-77B37068E288}" presName="spaceBetweenRectangles" presStyleCnt="0"/>
      <dgm:spPr/>
    </dgm:pt>
    <dgm:pt modelId="{BB948B3C-8EC2-4E74-9D1F-A176D0BA168F}" type="pres">
      <dgm:prSet presAssocID="{916B5586-5C8B-4264-81FB-F357DC34BF8E}" presName="parentLin" presStyleCnt="0"/>
      <dgm:spPr/>
    </dgm:pt>
    <dgm:pt modelId="{29A91CCE-2F5F-4385-8EFE-249E491DB680}" type="pres">
      <dgm:prSet presAssocID="{916B5586-5C8B-4264-81FB-F357DC34BF8E}" presName="parentLeftMargin" presStyleLbl="node1" presStyleIdx="1" presStyleCnt="4"/>
      <dgm:spPr/>
    </dgm:pt>
    <dgm:pt modelId="{4EF7A6D1-28B3-412C-89AC-EB90B27F55DE}" type="pres">
      <dgm:prSet presAssocID="{916B5586-5C8B-4264-81FB-F357DC34BF8E}" presName="parentText" presStyleLbl="node1" presStyleIdx="2" presStyleCnt="4">
        <dgm:presLayoutVars>
          <dgm:chMax val="0"/>
          <dgm:bulletEnabled val="1"/>
        </dgm:presLayoutVars>
      </dgm:prSet>
      <dgm:spPr/>
    </dgm:pt>
    <dgm:pt modelId="{7E9EE678-3583-4025-87D6-B10BEF48DABC}" type="pres">
      <dgm:prSet presAssocID="{916B5586-5C8B-4264-81FB-F357DC34BF8E}" presName="negativeSpace" presStyleCnt="0"/>
      <dgm:spPr/>
    </dgm:pt>
    <dgm:pt modelId="{1F852650-29B7-4F59-9F87-EB7EBAA734F2}" type="pres">
      <dgm:prSet presAssocID="{916B5586-5C8B-4264-81FB-F357DC34BF8E}" presName="childText" presStyleLbl="conFgAcc1" presStyleIdx="2" presStyleCnt="4">
        <dgm:presLayoutVars>
          <dgm:bulletEnabled val="1"/>
        </dgm:presLayoutVars>
      </dgm:prSet>
      <dgm:spPr/>
    </dgm:pt>
    <dgm:pt modelId="{140AFA49-A1FF-48E7-9F59-B5568B32CC41}" type="pres">
      <dgm:prSet presAssocID="{A604CE31-E1B7-4EEE-9E0D-A1DE9C759498}" presName="spaceBetweenRectangles" presStyleCnt="0"/>
      <dgm:spPr/>
    </dgm:pt>
    <dgm:pt modelId="{8BBBF481-E642-4B42-81A2-A9DB82469BA0}" type="pres">
      <dgm:prSet presAssocID="{1DF46126-3F1A-4646-A0AE-33F8835C180D}" presName="parentLin" presStyleCnt="0"/>
      <dgm:spPr/>
    </dgm:pt>
    <dgm:pt modelId="{A0F33CF2-9DC6-4893-8C31-4031DDCD0910}" type="pres">
      <dgm:prSet presAssocID="{1DF46126-3F1A-4646-A0AE-33F8835C180D}" presName="parentLeftMargin" presStyleLbl="node1" presStyleIdx="2" presStyleCnt="4"/>
      <dgm:spPr/>
    </dgm:pt>
    <dgm:pt modelId="{672C3639-C327-4CD9-8E92-5A02DDA3482B}" type="pres">
      <dgm:prSet presAssocID="{1DF46126-3F1A-4646-A0AE-33F8835C180D}" presName="parentText" presStyleLbl="node1" presStyleIdx="3" presStyleCnt="4">
        <dgm:presLayoutVars>
          <dgm:chMax val="0"/>
          <dgm:bulletEnabled val="1"/>
        </dgm:presLayoutVars>
      </dgm:prSet>
      <dgm:spPr/>
    </dgm:pt>
    <dgm:pt modelId="{D188AD0F-19A2-4CAD-B5DE-550FF9FFB018}" type="pres">
      <dgm:prSet presAssocID="{1DF46126-3F1A-4646-A0AE-33F8835C180D}" presName="negativeSpace" presStyleCnt="0"/>
      <dgm:spPr/>
    </dgm:pt>
    <dgm:pt modelId="{5A99797C-6A86-4710-8208-C3E8BE102D50}" type="pres">
      <dgm:prSet presAssocID="{1DF46126-3F1A-4646-A0AE-33F8835C180D}" presName="childText" presStyleLbl="conFgAcc1" presStyleIdx="3" presStyleCnt="4">
        <dgm:presLayoutVars>
          <dgm:bulletEnabled val="1"/>
        </dgm:presLayoutVars>
      </dgm:prSet>
      <dgm:spPr/>
    </dgm:pt>
  </dgm:ptLst>
  <dgm:cxnLst>
    <dgm:cxn modelId="{E577FE00-783F-44F2-952C-1AD6AEAC1EED}" type="presOf" srcId="{EE8BB7BB-9BEC-4A42-B189-55A3DCB5A094}" destId="{6C4FA156-3781-43D7-862B-5B10C7397BAD}" srcOrd="0" destOrd="0" presId="urn:microsoft.com/office/officeart/2005/8/layout/list1"/>
    <dgm:cxn modelId="{4760D024-86E3-430C-B8D8-0D11D2EB761B}" srcId="{5043E70A-E9C4-4966-973F-F028347FB2B7}" destId="{1DF46126-3F1A-4646-A0AE-33F8835C180D}" srcOrd="3" destOrd="0" parTransId="{068A8EBA-E025-4050-9629-AD0A1559338B}" sibTransId="{76430230-65B7-44F8-A155-ACA5544578D4}"/>
    <dgm:cxn modelId="{DF74D72D-5BA0-434B-B007-C8323D40079D}" type="presOf" srcId="{916B5586-5C8B-4264-81FB-F357DC34BF8E}" destId="{29A91CCE-2F5F-4385-8EFE-249E491DB680}" srcOrd="0" destOrd="0" presId="urn:microsoft.com/office/officeart/2005/8/layout/list1"/>
    <dgm:cxn modelId="{7196DC2E-9B75-4AC2-B815-73A9CE93EE91}" type="presOf" srcId="{916B5586-5C8B-4264-81FB-F357DC34BF8E}" destId="{4EF7A6D1-28B3-412C-89AC-EB90B27F55DE}" srcOrd="1" destOrd="0" presId="urn:microsoft.com/office/officeart/2005/8/layout/list1"/>
    <dgm:cxn modelId="{503FF736-4596-47A9-AA65-2C0E96A5E96B}" type="presOf" srcId="{5043E70A-E9C4-4966-973F-F028347FB2B7}" destId="{F9872343-D18A-42AB-9FEB-F567D4BC7C16}" srcOrd="0" destOrd="0" presId="urn:microsoft.com/office/officeart/2005/8/layout/list1"/>
    <dgm:cxn modelId="{18BAA148-0236-4555-A92C-941E3BA8FF3F}" type="presOf" srcId="{C4BA9341-3DEB-4D53-BE81-FA0EB7C1A9BF}" destId="{2C545B51-D999-4F95-83FE-E505BA4F7A17}" srcOrd="0" destOrd="0" presId="urn:microsoft.com/office/officeart/2005/8/layout/list1"/>
    <dgm:cxn modelId="{A128B36C-7828-4723-A362-BAAF2EE7AB5B}" type="presOf" srcId="{EE8BB7BB-9BEC-4A42-B189-55A3DCB5A094}" destId="{8A22BC57-49B5-4567-82F1-E911B992782D}" srcOrd="1" destOrd="0" presId="urn:microsoft.com/office/officeart/2005/8/layout/list1"/>
    <dgm:cxn modelId="{B06C6678-AF41-470D-B804-D12412B4FE53}" type="presOf" srcId="{1DF46126-3F1A-4646-A0AE-33F8835C180D}" destId="{672C3639-C327-4CD9-8E92-5A02DDA3482B}" srcOrd="1" destOrd="0" presId="urn:microsoft.com/office/officeart/2005/8/layout/list1"/>
    <dgm:cxn modelId="{2727A078-2C71-4AD1-8E58-7DC169BCE58C}" srcId="{5043E70A-E9C4-4966-973F-F028347FB2B7}" destId="{916B5586-5C8B-4264-81FB-F357DC34BF8E}" srcOrd="2" destOrd="0" parTransId="{9CE68052-7120-4A27-ABFD-F13BE17D3CB6}" sibTransId="{A604CE31-E1B7-4EEE-9E0D-A1DE9C759498}"/>
    <dgm:cxn modelId="{5CA2E382-89CD-4A22-956F-4FDBBD54A586}" srcId="{5043E70A-E9C4-4966-973F-F028347FB2B7}" destId="{C4BA9341-3DEB-4D53-BE81-FA0EB7C1A9BF}" srcOrd="1" destOrd="0" parTransId="{328101AE-8436-4165-881F-50527E06D1F2}" sibTransId="{E8DF6CA0-F7D3-4547-B398-77B37068E288}"/>
    <dgm:cxn modelId="{2E708E86-1BFD-49D9-A54C-05E621EE02D4}" srcId="{5043E70A-E9C4-4966-973F-F028347FB2B7}" destId="{EE8BB7BB-9BEC-4A42-B189-55A3DCB5A094}" srcOrd="0" destOrd="0" parTransId="{9E7FC72E-0B92-464A-9421-00A355E61FDD}" sibTransId="{787E12B5-CBC4-4379-9896-8E292A0E6B9B}"/>
    <dgm:cxn modelId="{0FC740B9-6DA7-45B3-99E4-BF6B8724ACB5}" type="presOf" srcId="{C4BA9341-3DEB-4D53-BE81-FA0EB7C1A9BF}" destId="{8657B715-3033-44B6-88EE-FCB95158B55F}" srcOrd="1" destOrd="0" presId="urn:microsoft.com/office/officeart/2005/8/layout/list1"/>
    <dgm:cxn modelId="{09BF54CE-AC87-41FB-9775-41F29DDF106D}" type="presOf" srcId="{1DF46126-3F1A-4646-A0AE-33F8835C180D}" destId="{A0F33CF2-9DC6-4893-8C31-4031DDCD0910}" srcOrd="0" destOrd="0" presId="urn:microsoft.com/office/officeart/2005/8/layout/list1"/>
    <dgm:cxn modelId="{3247D78B-E526-4C7E-8D5C-07DCAB028949}" type="presParOf" srcId="{F9872343-D18A-42AB-9FEB-F567D4BC7C16}" destId="{621B7F86-EA61-41C5-8812-18E61D0AE439}" srcOrd="0" destOrd="0" presId="urn:microsoft.com/office/officeart/2005/8/layout/list1"/>
    <dgm:cxn modelId="{87EA11AF-0B05-4D68-98F8-D41A5A3EEEB5}" type="presParOf" srcId="{621B7F86-EA61-41C5-8812-18E61D0AE439}" destId="{6C4FA156-3781-43D7-862B-5B10C7397BAD}" srcOrd="0" destOrd="0" presId="urn:microsoft.com/office/officeart/2005/8/layout/list1"/>
    <dgm:cxn modelId="{5EBEDE04-C3DB-4081-9A63-4E483C3090A0}" type="presParOf" srcId="{621B7F86-EA61-41C5-8812-18E61D0AE439}" destId="{8A22BC57-49B5-4567-82F1-E911B992782D}" srcOrd="1" destOrd="0" presId="urn:microsoft.com/office/officeart/2005/8/layout/list1"/>
    <dgm:cxn modelId="{686D0535-F82B-4628-82D1-502DB4CD08F5}" type="presParOf" srcId="{F9872343-D18A-42AB-9FEB-F567D4BC7C16}" destId="{0E632A39-9EF0-4968-9154-AE03EF6AE059}" srcOrd="1" destOrd="0" presId="urn:microsoft.com/office/officeart/2005/8/layout/list1"/>
    <dgm:cxn modelId="{9015F541-8A43-43E8-AC87-11A4A7A59014}" type="presParOf" srcId="{F9872343-D18A-42AB-9FEB-F567D4BC7C16}" destId="{75DA9E4A-3064-4662-A677-2B4E6E8E694A}" srcOrd="2" destOrd="0" presId="urn:microsoft.com/office/officeart/2005/8/layout/list1"/>
    <dgm:cxn modelId="{788D5821-9906-43C8-A164-8F04A9BD1159}" type="presParOf" srcId="{F9872343-D18A-42AB-9FEB-F567D4BC7C16}" destId="{31D4B0B1-742E-4619-A2C8-7CD045B2EAA2}" srcOrd="3" destOrd="0" presId="urn:microsoft.com/office/officeart/2005/8/layout/list1"/>
    <dgm:cxn modelId="{70E575A4-F518-4D6E-8B49-B5DB24FF96D7}" type="presParOf" srcId="{F9872343-D18A-42AB-9FEB-F567D4BC7C16}" destId="{CBE79AC0-3B64-4E2C-9DF9-458851A94046}" srcOrd="4" destOrd="0" presId="urn:microsoft.com/office/officeart/2005/8/layout/list1"/>
    <dgm:cxn modelId="{B80BE77C-9145-4304-AE17-629DC30FD114}" type="presParOf" srcId="{CBE79AC0-3B64-4E2C-9DF9-458851A94046}" destId="{2C545B51-D999-4F95-83FE-E505BA4F7A17}" srcOrd="0" destOrd="0" presId="urn:microsoft.com/office/officeart/2005/8/layout/list1"/>
    <dgm:cxn modelId="{94B9AA37-42CA-4EC5-B273-EDE13990316F}" type="presParOf" srcId="{CBE79AC0-3B64-4E2C-9DF9-458851A94046}" destId="{8657B715-3033-44B6-88EE-FCB95158B55F}" srcOrd="1" destOrd="0" presId="urn:microsoft.com/office/officeart/2005/8/layout/list1"/>
    <dgm:cxn modelId="{7E2782EB-FB89-48A4-858D-A7365B91B302}" type="presParOf" srcId="{F9872343-D18A-42AB-9FEB-F567D4BC7C16}" destId="{6047B71D-EA2C-418C-A7AA-D674958A5A55}" srcOrd="5" destOrd="0" presId="urn:microsoft.com/office/officeart/2005/8/layout/list1"/>
    <dgm:cxn modelId="{E0864B74-CFDF-4CD7-8A53-0AA6828DD4B3}" type="presParOf" srcId="{F9872343-D18A-42AB-9FEB-F567D4BC7C16}" destId="{D7FA8A72-0357-4607-8B81-148C62189F57}" srcOrd="6" destOrd="0" presId="urn:microsoft.com/office/officeart/2005/8/layout/list1"/>
    <dgm:cxn modelId="{F2710413-D06F-475E-B2CC-5C7175A778DA}" type="presParOf" srcId="{F9872343-D18A-42AB-9FEB-F567D4BC7C16}" destId="{D41EB7B0-3E6B-49C8-AD5B-046556508FF2}" srcOrd="7" destOrd="0" presId="urn:microsoft.com/office/officeart/2005/8/layout/list1"/>
    <dgm:cxn modelId="{E2C78CBE-2A83-4607-9671-07D9BE6972F5}" type="presParOf" srcId="{F9872343-D18A-42AB-9FEB-F567D4BC7C16}" destId="{BB948B3C-8EC2-4E74-9D1F-A176D0BA168F}" srcOrd="8" destOrd="0" presId="urn:microsoft.com/office/officeart/2005/8/layout/list1"/>
    <dgm:cxn modelId="{EE332877-C0F1-4094-99B8-DC89437F46C6}" type="presParOf" srcId="{BB948B3C-8EC2-4E74-9D1F-A176D0BA168F}" destId="{29A91CCE-2F5F-4385-8EFE-249E491DB680}" srcOrd="0" destOrd="0" presId="urn:microsoft.com/office/officeart/2005/8/layout/list1"/>
    <dgm:cxn modelId="{CFA556E9-0A20-4EDF-B921-86A03948B608}" type="presParOf" srcId="{BB948B3C-8EC2-4E74-9D1F-A176D0BA168F}" destId="{4EF7A6D1-28B3-412C-89AC-EB90B27F55DE}" srcOrd="1" destOrd="0" presId="urn:microsoft.com/office/officeart/2005/8/layout/list1"/>
    <dgm:cxn modelId="{49917D41-B57E-46F0-AFD9-472BA0A726C4}" type="presParOf" srcId="{F9872343-D18A-42AB-9FEB-F567D4BC7C16}" destId="{7E9EE678-3583-4025-87D6-B10BEF48DABC}" srcOrd="9" destOrd="0" presId="urn:microsoft.com/office/officeart/2005/8/layout/list1"/>
    <dgm:cxn modelId="{9576BC7F-89D2-4CDF-B985-B8A578E52FE4}" type="presParOf" srcId="{F9872343-D18A-42AB-9FEB-F567D4BC7C16}" destId="{1F852650-29B7-4F59-9F87-EB7EBAA734F2}" srcOrd="10" destOrd="0" presId="urn:microsoft.com/office/officeart/2005/8/layout/list1"/>
    <dgm:cxn modelId="{497BA6B7-2716-4996-969A-14C28706EE58}" type="presParOf" srcId="{F9872343-D18A-42AB-9FEB-F567D4BC7C16}" destId="{140AFA49-A1FF-48E7-9F59-B5568B32CC41}" srcOrd="11" destOrd="0" presId="urn:microsoft.com/office/officeart/2005/8/layout/list1"/>
    <dgm:cxn modelId="{C9903A5F-57A7-4746-B5EB-C7496B962E7D}" type="presParOf" srcId="{F9872343-D18A-42AB-9FEB-F567D4BC7C16}" destId="{8BBBF481-E642-4B42-81A2-A9DB82469BA0}" srcOrd="12" destOrd="0" presId="urn:microsoft.com/office/officeart/2005/8/layout/list1"/>
    <dgm:cxn modelId="{2522F9DD-5374-4258-866C-EBE4ABCE9901}" type="presParOf" srcId="{8BBBF481-E642-4B42-81A2-A9DB82469BA0}" destId="{A0F33CF2-9DC6-4893-8C31-4031DDCD0910}" srcOrd="0" destOrd="0" presId="urn:microsoft.com/office/officeart/2005/8/layout/list1"/>
    <dgm:cxn modelId="{D91C8409-2EA7-444E-8C66-A624232920B1}" type="presParOf" srcId="{8BBBF481-E642-4B42-81A2-A9DB82469BA0}" destId="{672C3639-C327-4CD9-8E92-5A02DDA3482B}" srcOrd="1" destOrd="0" presId="urn:microsoft.com/office/officeart/2005/8/layout/list1"/>
    <dgm:cxn modelId="{7DEB3E70-E62A-45A4-B59C-797BE3AB13A2}" type="presParOf" srcId="{F9872343-D18A-42AB-9FEB-F567D4BC7C16}" destId="{D188AD0F-19A2-4CAD-B5DE-550FF9FFB018}" srcOrd="13" destOrd="0" presId="urn:microsoft.com/office/officeart/2005/8/layout/list1"/>
    <dgm:cxn modelId="{B2635CBC-B72E-4900-B6D9-6DE26EBB1D40}" type="presParOf" srcId="{F9872343-D18A-42AB-9FEB-F567D4BC7C16}" destId="{5A99797C-6A86-4710-8208-C3E8BE102D50}"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5A2022A-7DA4-4EF2-8623-B93A93897D32}"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zh-CN" altLang="en-US"/>
        </a:p>
      </dgm:t>
    </dgm:pt>
    <dgm:pt modelId="{04C81910-DD28-40A7-B2EC-AA1A3AEABBDA}">
      <dgm:prSet phldrT="[文本]"/>
      <dgm:spPr/>
      <dgm:t>
        <a:bodyPr/>
        <a:lstStyle/>
        <a:p>
          <a:r>
            <a:rPr lang="zh-CN" altLang="en-US" dirty="0"/>
            <a:t>数据寡头正在形成</a:t>
          </a:r>
        </a:p>
      </dgm:t>
    </dgm:pt>
    <dgm:pt modelId="{AACEEEF6-0609-419E-AB70-F45917692FDA}" type="parTrans" cxnId="{231C1399-A212-4866-9FE1-ABB3FA89E757}">
      <dgm:prSet/>
      <dgm:spPr/>
      <dgm:t>
        <a:bodyPr/>
        <a:lstStyle/>
        <a:p>
          <a:endParaRPr lang="zh-CN" altLang="en-US"/>
        </a:p>
      </dgm:t>
    </dgm:pt>
    <dgm:pt modelId="{E7509443-65FA-4B17-B3AA-136AFA0D97DE}" type="sibTrans" cxnId="{231C1399-A212-4866-9FE1-ABB3FA89E757}">
      <dgm:prSet/>
      <dgm:spPr/>
      <dgm:t>
        <a:bodyPr/>
        <a:lstStyle/>
        <a:p>
          <a:endParaRPr lang="zh-CN" altLang="en-US"/>
        </a:p>
      </dgm:t>
    </dgm:pt>
    <dgm:pt modelId="{5A9BAB7B-3DEA-4343-93D1-3E84D695CEE0}">
      <dgm:prSet phldrT="[文本]"/>
      <dgm:spPr/>
      <dgm:t>
        <a:bodyPr/>
        <a:lstStyle/>
        <a:p>
          <a:r>
            <a:rPr lang="zh-CN" altLang="en-US" dirty="0"/>
            <a:t>只有联盟可以制衡</a:t>
          </a:r>
        </a:p>
      </dgm:t>
    </dgm:pt>
    <dgm:pt modelId="{D4DAE69B-2AB4-43AD-9BAA-FD96530A685C}" type="parTrans" cxnId="{6019D522-1FE0-417D-83F6-C299D14ED773}">
      <dgm:prSet/>
      <dgm:spPr/>
      <dgm:t>
        <a:bodyPr/>
        <a:lstStyle/>
        <a:p>
          <a:endParaRPr lang="zh-CN" altLang="en-US"/>
        </a:p>
      </dgm:t>
    </dgm:pt>
    <dgm:pt modelId="{2F8FB646-2CAF-4B03-9444-38B3055BAD68}" type="sibTrans" cxnId="{6019D522-1FE0-417D-83F6-C299D14ED773}">
      <dgm:prSet/>
      <dgm:spPr/>
      <dgm:t>
        <a:bodyPr/>
        <a:lstStyle/>
        <a:p>
          <a:endParaRPr lang="zh-CN" altLang="en-US"/>
        </a:p>
      </dgm:t>
    </dgm:pt>
    <dgm:pt modelId="{B6D31A0C-E256-4B03-81A4-C7054045A71B}">
      <dgm:prSet phldrT="[文本]"/>
      <dgm:spPr/>
      <dgm:t>
        <a:bodyPr/>
        <a:lstStyle/>
        <a:p>
          <a:r>
            <a:rPr lang="zh-CN" altLang="en-US" dirty="0"/>
            <a:t>区块链的深化应用</a:t>
          </a:r>
        </a:p>
      </dgm:t>
    </dgm:pt>
    <dgm:pt modelId="{FFC9B071-6F7B-4521-8DEE-0722FF116EAC}" type="parTrans" cxnId="{6E3DEC08-4B42-4E60-9E58-C6F5B1C74A4F}">
      <dgm:prSet/>
      <dgm:spPr/>
      <dgm:t>
        <a:bodyPr/>
        <a:lstStyle/>
        <a:p>
          <a:endParaRPr lang="zh-CN" altLang="en-US"/>
        </a:p>
      </dgm:t>
    </dgm:pt>
    <dgm:pt modelId="{B622C179-A3F3-4146-B3E0-3C92E3C7A5B3}" type="sibTrans" cxnId="{6E3DEC08-4B42-4E60-9E58-C6F5B1C74A4F}">
      <dgm:prSet/>
      <dgm:spPr/>
      <dgm:t>
        <a:bodyPr/>
        <a:lstStyle/>
        <a:p>
          <a:endParaRPr lang="zh-CN" altLang="en-US"/>
        </a:p>
      </dgm:t>
    </dgm:pt>
    <dgm:pt modelId="{FDB583B2-B96F-49D5-BC17-C5BBFE910DCD}">
      <dgm:prSet phldrT="[文本]"/>
      <dgm:spPr/>
      <dgm:t>
        <a:bodyPr/>
        <a:lstStyle/>
        <a:p>
          <a:r>
            <a:rPr lang="zh-CN" altLang="en-US" dirty="0"/>
            <a:t>既要见证又不看穿</a:t>
          </a:r>
        </a:p>
      </dgm:t>
    </dgm:pt>
    <dgm:pt modelId="{091CEE7E-C4E6-4A8D-83B5-8BFBB3F515A6}" type="parTrans" cxnId="{D7F34F95-180B-4A87-BCDA-F2773B382365}">
      <dgm:prSet/>
      <dgm:spPr/>
      <dgm:t>
        <a:bodyPr/>
        <a:lstStyle/>
        <a:p>
          <a:endParaRPr lang="zh-CN" altLang="en-US"/>
        </a:p>
      </dgm:t>
    </dgm:pt>
    <dgm:pt modelId="{CB24C929-1A18-454E-BF4B-198D448BC3C5}" type="sibTrans" cxnId="{D7F34F95-180B-4A87-BCDA-F2773B382365}">
      <dgm:prSet/>
      <dgm:spPr/>
      <dgm:t>
        <a:bodyPr/>
        <a:lstStyle/>
        <a:p>
          <a:endParaRPr lang="zh-CN" altLang="en-US"/>
        </a:p>
      </dgm:t>
    </dgm:pt>
    <dgm:pt modelId="{0E1E421F-81C4-452F-A861-00C149DD6F34}">
      <dgm:prSet phldrT="[文本]"/>
      <dgm:spPr/>
      <dgm:t>
        <a:bodyPr/>
        <a:lstStyle/>
        <a:p>
          <a:r>
            <a:rPr lang="zh-CN" altLang="en-US" dirty="0"/>
            <a:t>数据汇聚形成智能</a:t>
          </a:r>
        </a:p>
      </dgm:t>
    </dgm:pt>
    <dgm:pt modelId="{0A5AB3DE-20A5-4A4B-B4B8-8AEF4CC9351B}" type="parTrans" cxnId="{19BBCC02-7ABB-4561-A1BA-1A526869C09F}">
      <dgm:prSet/>
      <dgm:spPr/>
      <dgm:t>
        <a:bodyPr/>
        <a:lstStyle/>
        <a:p>
          <a:endParaRPr lang="zh-CN" altLang="en-US"/>
        </a:p>
      </dgm:t>
    </dgm:pt>
    <dgm:pt modelId="{134CDCD2-671F-49DB-A927-EDA1AB848EA6}" type="sibTrans" cxnId="{19BBCC02-7ABB-4561-A1BA-1A526869C09F}">
      <dgm:prSet/>
      <dgm:spPr/>
      <dgm:t>
        <a:bodyPr/>
        <a:lstStyle/>
        <a:p>
          <a:endParaRPr lang="zh-CN" altLang="en-US"/>
        </a:p>
      </dgm:t>
    </dgm:pt>
    <dgm:pt modelId="{905FB875-1324-4999-A2F3-DD3C0DDB7813}">
      <dgm:prSet phldrT="[文本]"/>
      <dgm:spPr/>
      <dgm:t>
        <a:bodyPr/>
        <a:lstStyle/>
        <a:p>
          <a:r>
            <a:rPr lang="zh-CN" altLang="en-US" dirty="0"/>
            <a:t>最强大脑遭遇数据主权</a:t>
          </a:r>
        </a:p>
      </dgm:t>
    </dgm:pt>
    <dgm:pt modelId="{7330E596-B543-42D4-B047-B49F1DA22618}" type="parTrans" cxnId="{7D905D42-CA42-4D2F-8A4E-F3C7E8D2119E}">
      <dgm:prSet/>
      <dgm:spPr/>
      <dgm:t>
        <a:bodyPr/>
        <a:lstStyle/>
        <a:p>
          <a:endParaRPr lang="zh-CN" altLang="en-US"/>
        </a:p>
      </dgm:t>
    </dgm:pt>
    <dgm:pt modelId="{23CB0A7B-8204-439B-B96E-BAA326A5BCEA}" type="sibTrans" cxnId="{7D905D42-CA42-4D2F-8A4E-F3C7E8D2119E}">
      <dgm:prSet/>
      <dgm:spPr/>
      <dgm:t>
        <a:bodyPr/>
        <a:lstStyle/>
        <a:p>
          <a:endParaRPr lang="zh-CN" altLang="en-US"/>
        </a:p>
      </dgm:t>
    </dgm:pt>
    <dgm:pt modelId="{167A4A34-64F2-476D-942B-6DD138D55C27}">
      <dgm:prSet phldrT="[文本]"/>
      <dgm:spPr/>
      <dgm:t>
        <a:bodyPr/>
        <a:lstStyle/>
        <a:p>
          <a:r>
            <a:rPr lang="zh-CN" altLang="en-US" dirty="0"/>
            <a:t>数据共享要求迫切</a:t>
          </a:r>
        </a:p>
      </dgm:t>
    </dgm:pt>
    <dgm:pt modelId="{BCA9CD08-2EBB-4DE2-AAAC-97DD8C0DED16}" type="parTrans" cxnId="{3F1D50A1-5C20-47F3-B6C0-87F922206AAC}">
      <dgm:prSet/>
      <dgm:spPr/>
      <dgm:t>
        <a:bodyPr/>
        <a:lstStyle/>
        <a:p>
          <a:endParaRPr lang="zh-CN" altLang="en-US"/>
        </a:p>
      </dgm:t>
    </dgm:pt>
    <dgm:pt modelId="{9EB0E14D-E1FA-438C-8196-3FB6272748A8}" type="sibTrans" cxnId="{3F1D50A1-5C20-47F3-B6C0-87F922206AAC}">
      <dgm:prSet/>
      <dgm:spPr/>
      <dgm:t>
        <a:bodyPr/>
        <a:lstStyle/>
        <a:p>
          <a:endParaRPr lang="zh-CN" altLang="en-US"/>
        </a:p>
      </dgm:t>
    </dgm:pt>
    <dgm:pt modelId="{86147A37-8ABA-4838-B63A-A461B2A2362E}">
      <dgm:prSet phldrT="[文本]"/>
      <dgm:spPr/>
      <dgm:t>
        <a:bodyPr/>
        <a:lstStyle/>
        <a:p>
          <a:r>
            <a:rPr lang="zh-CN" altLang="en-US" dirty="0"/>
            <a:t>点对点背靠背数据合作</a:t>
          </a:r>
        </a:p>
      </dgm:t>
    </dgm:pt>
    <dgm:pt modelId="{9C4D6D32-9ED0-41F5-905D-BC547E767C3F}" type="parTrans" cxnId="{E0C05140-1238-4EB2-9D47-5B61DB8416D9}">
      <dgm:prSet/>
      <dgm:spPr/>
      <dgm:t>
        <a:bodyPr/>
        <a:lstStyle/>
        <a:p>
          <a:endParaRPr lang="zh-CN" altLang="en-US"/>
        </a:p>
      </dgm:t>
    </dgm:pt>
    <dgm:pt modelId="{523A06D4-4721-4430-9D31-9BE8F1FFC5E8}" type="sibTrans" cxnId="{E0C05140-1238-4EB2-9D47-5B61DB8416D9}">
      <dgm:prSet/>
      <dgm:spPr/>
      <dgm:t>
        <a:bodyPr/>
        <a:lstStyle/>
        <a:p>
          <a:endParaRPr lang="zh-CN" altLang="en-US"/>
        </a:p>
      </dgm:t>
    </dgm:pt>
    <dgm:pt modelId="{95772CC4-3054-4CA2-830E-E157CB5FA8F1}" type="pres">
      <dgm:prSet presAssocID="{75A2022A-7DA4-4EF2-8623-B93A93897D32}" presName="cycleMatrixDiagram" presStyleCnt="0">
        <dgm:presLayoutVars>
          <dgm:chMax val="1"/>
          <dgm:dir/>
          <dgm:animLvl val="lvl"/>
          <dgm:resizeHandles val="exact"/>
        </dgm:presLayoutVars>
      </dgm:prSet>
      <dgm:spPr/>
    </dgm:pt>
    <dgm:pt modelId="{034CD8C2-814C-4CD5-BDDB-E59CD81CC01C}" type="pres">
      <dgm:prSet presAssocID="{75A2022A-7DA4-4EF2-8623-B93A93897D32}" presName="children" presStyleCnt="0"/>
      <dgm:spPr/>
    </dgm:pt>
    <dgm:pt modelId="{8B2CE902-92C4-45E0-B2FB-FD4C0A0E5C02}" type="pres">
      <dgm:prSet presAssocID="{75A2022A-7DA4-4EF2-8623-B93A93897D32}" presName="child1group" presStyleCnt="0"/>
      <dgm:spPr/>
    </dgm:pt>
    <dgm:pt modelId="{19459554-3EDF-4B48-A582-6D83C294E964}" type="pres">
      <dgm:prSet presAssocID="{75A2022A-7DA4-4EF2-8623-B93A93897D32}" presName="child1" presStyleLbl="bgAcc1" presStyleIdx="0" presStyleCnt="4"/>
      <dgm:spPr/>
    </dgm:pt>
    <dgm:pt modelId="{C94CC844-6D3B-4DE2-8C49-682CAD6A767B}" type="pres">
      <dgm:prSet presAssocID="{75A2022A-7DA4-4EF2-8623-B93A93897D32}" presName="child1Text" presStyleLbl="bgAcc1" presStyleIdx="0" presStyleCnt="4">
        <dgm:presLayoutVars>
          <dgm:bulletEnabled val="1"/>
        </dgm:presLayoutVars>
      </dgm:prSet>
      <dgm:spPr/>
    </dgm:pt>
    <dgm:pt modelId="{6E81EF5B-7E47-45F3-986C-13CB9F4C8CB1}" type="pres">
      <dgm:prSet presAssocID="{75A2022A-7DA4-4EF2-8623-B93A93897D32}" presName="child2group" presStyleCnt="0"/>
      <dgm:spPr/>
    </dgm:pt>
    <dgm:pt modelId="{C93C659A-4C28-4B67-94BD-467E36674B71}" type="pres">
      <dgm:prSet presAssocID="{75A2022A-7DA4-4EF2-8623-B93A93897D32}" presName="child2" presStyleLbl="bgAcc1" presStyleIdx="1" presStyleCnt="4"/>
      <dgm:spPr/>
    </dgm:pt>
    <dgm:pt modelId="{02E9AF65-BA00-45CC-B765-2C244B85F309}" type="pres">
      <dgm:prSet presAssocID="{75A2022A-7DA4-4EF2-8623-B93A93897D32}" presName="child2Text" presStyleLbl="bgAcc1" presStyleIdx="1" presStyleCnt="4">
        <dgm:presLayoutVars>
          <dgm:bulletEnabled val="1"/>
        </dgm:presLayoutVars>
      </dgm:prSet>
      <dgm:spPr/>
    </dgm:pt>
    <dgm:pt modelId="{64326FD4-DB21-4988-82F1-581D40DFF1FE}" type="pres">
      <dgm:prSet presAssocID="{75A2022A-7DA4-4EF2-8623-B93A93897D32}" presName="child3group" presStyleCnt="0"/>
      <dgm:spPr/>
    </dgm:pt>
    <dgm:pt modelId="{87EE7307-9B85-4472-A19D-FD6430AF41EA}" type="pres">
      <dgm:prSet presAssocID="{75A2022A-7DA4-4EF2-8623-B93A93897D32}" presName="child3" presStyleLbl="bgAcc1" presStyleIdx="2" presStyleCnt="4"/>
      <dgm:spPr/>
    </dgm:pt>
    <dgm:pt modelId="{8D4C841A-F113-4662-B200-916C84206C14}" type="pres">
      <dgm:prSet presAssocID="{75A2022A-7DA4-4EF2-8623-B93A93897D32}" presName="child3Text" presStyleLbl="bgAcc1" presStyleIdx="2" presStyleCnt="4">
        <dgm:presLayoutVars>
          <dgm:bulletEnabled val="1"/>
        </dgm:presLayoutVars>
      </dgm:prSet>
      <dgm:spPr/>
    </dgm:pt>
    <dgm:pt modelId="{D3263EC5-A802-499B-9097-A1504CA1BDD5}" type="pres">
      <dgm:prSet presAssocID="{75A2022A-7DA4-4EF2-8623-B93A93897D32}" presName="child4group" presStyleCnt="0"/>
      <dgm:spPr/>
    </dgm:pt>
    <dgm:pt modelId="{FD89F218-C64F-4462-8CBD-C3D11687E2C2}" type="pres">
      <dgm:prSet presAssocID="{75A2022A-7DA4-4EF2-8623-B93A93897D32}" presName="child4" presStyleLbl="bgAcc1" presStyleIdx="3" presStyleCnt="4"/>
      <dgm:spPr/>
    </dgm:pt>
    <dgm:pt modelId="{3F543027-D930-431D-AE93-448498DA2AB1}" type="pres">
      <dgm:prSet presAssocID="{75A2022A-7DA4-4EF2-8623-B93A93897D32}" presName="child4Text" presStyleLbl="bgAcc1" presStyleIdx="3" presStyleCnt="4">
        <dgm:presLayoutVars>
          <dgm:bulletEnabled val="1"/>
        </dgm:presLayoutVars>
      </dgm:prSet>
      <dgm:spPr/>
    </dgm:pt>
    <dgm:pt modelId="{D0B2001D-E5E5-48F9-AE48-7CC3546EDEDC}" type="pres">
      <dgm:prSet presAssocID="{75A2022A-7DA4-4EF2-8623-B93A93897D32}" presName="childPlaceholder" presStyleCnt="0"/>
      <dgm:spPr/>
    </dgm:pt>
    <dgm:pt modelId="{5032502A-A130-4567-800C-CD88CE758CA2}" type="pres">
      <dgm:prSet presAssocID="{75A2022A-7DA4-4EF2-8623-B93A93897D32}" presName="circle" presStyleCnt="0"/>
      <dgm:spPr/>
    </dgm:pt>
    <dgm:pt modelId="{850B8A95-D4F2-4747-A8EC-50E7EE7A84D9}" type="pres">
      <dgm:prSet presAssocID="{75A2022A-7DA4-4EF2-8623-B93A93897D32}" presName="quadrant1" presStyleLbl="node1" presStyleIdx="0" presStyleCnt="4">
        <dgm:presLayoutVars>
          <dgm:chMax val="1"/>
          <dgm:bulletEnabled val="1"/>
        </dgm:presLayoutVars>
      </dgm:prSet>
      <dgm:spPr/>
    </dgm:pt>
    <dgm:pt modelId="{F7CB3267-278D-4ADE-ADBC-92CF9BE0D82A}" type="pres">
      <dgm:prSet presAssocID="{75A2022A-7DA4-4EF2-8623-B93A93897D32}" presName="quadrant2" presStyleLbl="node1" presStyleIdx="1" presStyleCnt="4">
        <dgm:presLayoutVars>
          <dgm:chMax val="1"/>
          <dgm:bulletEnabled val="1"/>
        </dgm:presLayoutVars>
      </dgm:prSet>
      <dgm:spPr/>
    </dgm:pt>
    <dgm:pt modelId="{A3B281B7-5E07-40D1-A614-9746C8E467F1}" type="pres">
      <dgm:prSet presAssocID="{75A2022A-7DA4-4EF2-8623-B93A93897D32}" presName="quadrant3" presStyleLbl="node1" presStyleIdx="2" presStyleCnt="4">
        <dgm:presLayoutVars>
          <dgm:chMax val="1"/>
          <dgm:bulletEnabled val="1"/>
        </dgm:presLayoutVars>
      </dgm:prSet>
      <dgm:spPr/>
    </dgm:pt>
    <dgm:pt modelId="{296D9927-2CFE-428A-96D3-88697F02A591}" type="pres">
      <dgm:prSet presAssocID="{75A2022A-7DA4-4EF2-8623-B93A93897D32}" presName="quadrant4" presStyleLbl="node1" presStyleIdx="3" presStyleCnt="4">
        <dgm:presLayoutVars>
          <dgm:chMax val="1"/>
          <dgm:bulletEnabled val="1"/>
        </dgm:presLayoutVars>
      </dgm:prSet>
      <dgm:spPr/>
    </dgm:pt>
    <dgm:pt modelId="{7C2596A1-00A8-4D05-ADB2-077CF3884828}" type="pres">
      <dgm:prSet presAssocID="{75A2022A-7DA4-4EF2-8623-B93A93897D32}" presName="quadrantPlaceholder" presStyleCnt="0"/>
      <dgm:spPr/>
    </dgm:pt>
    <dgm:pt modelId="{9C5BB1EF-7177-4BDA-9F2C-D36CDCB33860}" type="pres">
      <dgm:prSet presAssocID="{75A2022A-7DA4-4EF2-8623-B93A93897D32}" presName="center1" presStyleLbl="fgShp" presStyleIdx="0" presStyleCnt="2"/>
      <dgm:spPr/>
    </dgm:pt>
    <dgm:pt modelId="{26FD248A-D490-40CE-8519-8513C2206FBC}" type="pres">
      <dgm:prSet presAssocID="{75A2022A-7DA4-4EF2-8623-B93A93897D32}" presName="center2" presStyleLbl="fgShp" presStyleIdx="1" presStyleCnt="2"/>
      <dgm:spPr/>
    </dgm:pt>
  </dgm:ptLst>
  <dgm:cxnLst>
    <dgm:cxn modelId="{F93B5200-CEE9-4208-81CC-B20EEC1E0083}" type="presOf" srcId="{FDB583B2-B96F-49D5-BC17-C5BBFE910DCD}" destId="{C93C659A-4C28-4B67-94BD-467E36674B71}" srcOrd="0" destOrd="0" presId="urn:microsoft.com/office/officeart/2005/8/layout/cycle4"/>
    <dgm:cxn modelId="{19BBCC02-7ABB-4561-A1BA-1A526869C09F}" srcId="{75A2022A-7DA4-4EF2-8623-B93A93897D32}" destId="{0E1E421F-81C4-452F-A861-00C149DD6F34}" srcOrd="2" destOrd="0" parTransId="{0A5AB3DE-20A5-4A4B-B4B8-8AEF4CC9351B}" sibTransId="{134CDCD2-671F-49DB-A927-EDA1AB848EA6}"/>
    <dgm:cxn modelId="{6E3DEC08-4B42-4E60-9E58-C6F5B1C74A4F}" srcId="{75A2022A-7DA4-4EF2-8623-B93A93897D32}" destId="{B6D31A0C-E256-4B03-81A4-C7054045A71B}" srcOrd="1" destOrd="0" parTransId="{FFC9B071-6F7B-4521-8DEE-0722FF116EAC}" sibTransId="{B622C179-A3F3-4146-B3E0-3C92E3C7A5B3}"/>
    <dgm:cxn modelId="{CAC1211E-FD3D-4A63-85A4-170D92EE4B1D}" type="presOf" srcId="{5A9BAB7B-3DEA-4343-93D1-3E84D695CEE0}" destId="{19459554-3EDF-4B48-A582-6D83C294E964}" srcOrd="0" destOrd="0" presId="urn:microsoft.com/office/officeart/2005/8/layout/cycle4"/>
    <dgm:cxn modelId="{6019D522-1FE0-417D-83F6-C299D14ED773}" srcId="{04C81910-DD28-40A7-B2EC-AA1A3AEABBDA}" destId="{5A9BAB7B-3DEA-4343-93D1-3E84D695CEE0}" srcOrd="0" destOrd="0" parTransId="{D4DAE69B-2AB4-43AD-9BAA-FD96530A685C}" sibTransId="{2F8FB646-2CAF-4B03-9444-38B3055BAD68}"/>
    <dgm:cxn modelId="{E0C05140-1238-4EB2-9D47-5B61DB8416D9}" srcId="{167A4A34-64F2-476D-942B-6DD138D55C27}" destId="{86147A37-8ABA-4838-B63A-A461B2A2362E}" srcOrd="0" destOrd="0" parTransId="{9C4D6D32-9ED0-41F5-905D-BC547E767C3F}" sibTransId="{523A06D4-4721-4430-9D31-9BE8F1FFC5E8}"/>
    <dgm:cxn modelId="{2060B05C-A537-4B7B-BB74-4FD1CBA9A711}" type="presOf" srcId="{04C81910-DD28-40A7-B2EC-AA1A3AEABBDA}" destId="{850B8A95-D4F2-4747-A8EC-50E7EE7A84D9}" srcOrd="0" destOrd="0" presId="urn:microsoft.com/office/officeart/2005/8/layout/cycle4"/>
    <dgm:cxn modelId="{C9BCCA5C-DB21-4C2F-ADE8-42413499F3DF}" type="presOf" srcId="{86147A37-8ABA-4838-B63A-A461B2A2362E}" destId="{3F543027-D930-431D-AE93-448498DA2AB1}" srcOrd="1" destOrd="0" presId="urn:microsoft.com/office/officeart/2005/8/layout/cycle4"/>
    <dgm:cxn modelId="{7D905D42-CA42-4D2F-8A4E-F3C7E8D2119E}" srcId="{0E1E421F-81C4-452F-A861-00C149DD6F34}" destId="{905FB875-1324-4999-A2F3-DD3C0DDB7813}" srcOrd="0" destOrd="0" parTransId="{7330E596-B543-42D4-B047-B49F1DA22618}" sibTransId="{23CB0A7B-8204-439B-B96E-BAA326A5BCEA}"/>
    <dgm:cxn modelId="{D60BC155-633A-40E8-9877-DEC1C9C8E06C}" type="presOf" srcId="{B6D31A0C-E256-4B03-81A4-C7054045A71B}" destId="{F7CB3267-278D-4ADE-ADBC-92CF9BE0D82A}" srcOrd="0" destOrd="0" presId="urn:microsoft.com/office/officeart/2005/8/layout/cycle4"/>
    <dgm:cxn modelId="{AB468688-4C65-4F6E-BB2B-6BC7D6C41401}" type="presOf" srcId="{75A2022A-7DA4-4EF2-8623-B93A93897D32}" destId="{95772CC4-3054-4CA2-830E-E157CB5FA8F1}" srcOrd="0" destOrd="0" presId="urn:microsoft.com/office/officeart/2005/8/layout/cycle4"/>
    <dgm:cxn modelId="{FFC0B093-3A8D-4FFE-AF1F-0F9609E07EFC}" type="presOf" srcId="{0E1E421F-81C4-452F-A861-00C149DD6F34}" destId="{A3B281B7-5E07-40D1-A614-9746C8E467F1}" srcOrd="0" destOrd="0" presId="urn:microsoft.com/office/officeart/2005/8/layout/cycle4"/>
    <dgm:cxn modelId="{D7F34F95-180B-4A87-BCDA-F2773B382365}" srcId="{B6D31A0C-E256-4B03-81A4-C7054045A71B}" destId="{FDB583B2-B96F-49D5-BC17-C5BBFE910DCD}" srcOrd="0" destOrd="0" parTransId="{091CEE7E-C4E6-4A8D-83B5-8BFBB3F515A6}" sibTransId="{CB24C929-1A18-454E-BF4B-198D448BC3C5}"/>
    <dgm:cxn modelId="{231C1399-A212-4866-9FE1-ABB3FA89E757}" srcId="{75A2022A-7DA4-4EF2-8623-B93A93897D32}" destId="{04C81910-DD28-40A7-B2EC-AA1A3AEABBDA}" srcOrd="0" destOrd="0" parTransId="{AACEEEF6-0609-419E-AB70-F45917692FDA}" sibTransId="{E7509443-65FA-4B17-B3AA-136AFA0D97DE}"/>
    <dgm:cxn modelId="{87D21A9C-29A7-4C53-B770-7F1DD7F3728B}" type="presOf" srcId="{86147A37-8ABA-4838-B63A-A461B2A2362E}" destId="{FD89F218-C64F-4462-8CBD-C3D11687E2C2}" srcOrd="0" destOrd="0" presId="urn:microsoft.com/office/officeart/2005/8/layout/cycle4"/>
    <dgm:cxn modelId="{3F1D50A1-5C20-47F3-B6C0-87F922206AAC}" srcId="{75A2022A-7DA4-4EF2-8623-B93A93897D32}" destId="{167A4A34-64F2-476D-942B-6DD138D55C27}" srcOrd="3" destOrd="0" parTransId="{BCA9CD08-2EBB-4DE2-AAAC-97DD8C0DED16}" sibTransId="{9EB0E14D-E1FA-438C-8196-3FB6272748A8}"/>
    <dgm:cxn modelId="{C47017A4-1C1D-45AD-9A07-816DAEB3409E}" type="presOf" srcId="{167A4A34-64F2-476D-942B-6DD138D55C27}" destId="{296D9927-2CFE-428A-96D3-88697F02A591}" srcOrd="0" destOrd="0" presId="urn:microsoft.com/office/officeart/2005/8/layout/cycle4"/>
    <dgm:cxn modelId="{A3F756B0-A206-43B9-B389-82CFECF89D78}" type="presOf" srcId="{905FB875-1324-4999-A2F3-DD3C0DDB7813}" destId="{87EE7307-9B85-4472-A19D-FD6430AF41EA}" srcOrd="0" destOrd="0" presId="urn:microsoft.com/office/officeart/2005/8/layout/cycle4"/>
    <dgm:cxn modelId="{658A31B4-FFAF-465C-B597-2FF51FBF4A29}" type="presOf" srcId="{FDB583B2-B96F-49D5-BC17-C5BBFE910DCD}" destId="{02E9AF65-BA00-45CC-B765-2C244B85F309}" srcOrd="1" destOrd="0" presId="urn:microsoft.com/office/officeart/2005/8/layout/cycle4"/>
    <dgm:cxn modelId="{77C0C9F0-63C4-4052-8C70-8CA17FFE1E3A}" type="presOf" srcId="{905FB875-1324-4999-A2F3-DD3C0DDB7813}" destId="{8D4C841A-F113-4662-B200-916C84206C14}" srcOrd="1" destOrd="0" presId="urn:microsoft.com/office/officeart/2005/8/layout/cycle4"/>
    <dgm:cxn modelId="{3C8364F1-A01B-430E-8F89-39C1B309B527}" type="presOf" srcId="{5A9BAB7B-3DEA-4343-93D1-3E84D695CEE0}" destId="{C94CC844-6D3B-4DE2-8C49-682CAD6A767B}" srcOrd="1" destOrd="0" presId="urn:microsoft.com/office/officeart/2005/8/layout/cycle4"/>
    <dgm:cxn modelId="{80E0EBEE-C6C8-4592-977A-9090B50F7D25}" type="presParOf" srcId="{95772CC4-3054-4CA2-830E-E157CB5FA8F1}" destId="{034CD8C2-814C-4CD5-BDDB-E59CD81CC01C}" srcOrd="0" destOrd="0" presId="urn:microsoft.com/office/officeart/2005/8/layout/cycle4"/>
    <dgm:cxn modelId="{37758BC0-C713-4503-9364-98774887394A}" type="presParOf" srcId="{034CD8C2-814C-4CD5-BDDB-E59CD81CC01C}" destId="{8B2CE902-92C4-45E0-B2FB-FD4C0A0E5C02}" srcOrd="0" destOrd="0" presId="urn:microsoft.com/office/officeart/2005/8/layout/cycle4"/>
    <dgm:cxn modelId="{EBA91C06-6E10-48EB-956C-181754021677}" type="presParOf" srcId="{8B2CE902-92C4-45E0-B2FB-FD4C0A0E5C02}" destId="{19459554-3EDF-4B48-A582-6D83C294E964}" srcOrd="0" destOrd="0" presId="urn:microsoft.com/office/officeart/2005/8/layout/cycle4"/>
    <dgm:cxn modelId="{7F0E63EC-965F-40C3-A6BB-4419726E5D19}" type="presParOf" srcId="{8B2CE902-92C4-45E0-B2FB-FD4C0A0E5C02}" destId="{C94CC844-6D3B-4DE2-8C49-682CAD6A767B}" srcOrd="1" destOrd="0" presId="urn:microsoft.com/office/officeart/2005/8/layout/cycle4"/>
    <dgm:cxn modelId="{89E12920-C49A-4FC2-8703-8F54B3FFD41C}" type="presParOf" srcId="{034CD8C2-814C-4CD5-BDDB-E59CD81CC01C}" destId="{6E81EF5B-7E47-45F3-986C-13CB9F4C8CB1}" srcOrd="1" destOrd="0" presId="urn:microsoft.com/office/officeart/2005/8/layout/cycle4"/>
    <dgm:cxn modelId="{C34DCE80-4892-4033-ABAB-AE0A9C970CF1}" type="presParOf" srcId="{6E81EF5B-7E47-45F3-986C-13CB9F4C8CB1}" destId="{C93C659A-4C28-4B67-94BD-467E36674B71}" srcOrd="0" destOrd="0" presId="urn:microsoft.com/office/officeart/2005/8/layout/cycle4"/>
    <dgm:cxn modelId="{3055C711-C977-4325-9F95-5D24FE4007E6}" type="presParOf" srcId="{6E81EF5B-7E47-45F3-986C-13CB9F4C8CB1}" destId="{02E9AF65-BA00-45CC-B765-2C244B85F309}" srcOrd="1" destOrd="0" presId="urn:microsoft.com/office/officeart/2005/8/layout/cycle4"/>
    <dgm:cxn modelId="{027655D7-D493-4648-B77E-4CD5C1EF2D0D}" type="presParOf" srcId="{034CD8C2-814C-4CD5-BDDB-E59CD81CC01C}" destId="{64326FD4-DB21-4988-82F1-581D40DFF1FE}" srcOrd="2" destOrd="0" presId="urn:microsoft.com/office/officeart/2005/8/layout/cycle4"/>
    <dgm:cxn modelId="{8C082822-4EE5-4EE7-8F83-1B89F658BF05}" type="presParOf" srcId="{64326FD4-DB21-4988-82F1-581D40DFF1FE}" destId="{87EE7307-9B85-4472-A19D-FD6430AF41EA}" srcOrd="0" destOrd="0" presId="urn:microsoft.com/office/officeart/2005/8/layout/cycle4"/>
    <dgm:cxn modelId="{A885F86E-C882-4C9E-83FF-E25DBEBD7E8F}" type="presParOf" srcId="{64326FD4-DB21-4988-82F1-581D40DFF1FE}" destId="{8D4C841A-F113-4662-B200-916C84206C14}" srcOrd="1" destOrd="0" presId="urn:microsoft.com/office/officeart/2005/8/layout/cycle4"/>
    <dgm:cxn modelId="{276C7418-61E1-444A-B034-F1937DA62BA3}" type="presParOf" srcId="{034CD8C2-814C-4CD5-BDDB-E59CD81CC01C}" destId="{D3263EC5-A802-499B-9097-A1504CA1BDD5}" srcOrd="3" destOrd="0" presId="urn:microsoft.com/office/officeart/2005/8/layout/cycle4"/>
    <dgm:cxn modelId="{0EC8AE25-EBF4-4E6C-B0A0-3B9BA46BEECA}" type="presParOf" srcId="{D3263EC5-A802-499B-9097-A1504CA1BDD5}" destId="{FD89F218-C64F-4462-8CBD-C3D11687E2C2}" srcOrd="0" destOrd="0" presId="urn:microsoft.com/office/officeart/2005/8/layout/cycle4"/>
    <dgm:cxn modelId="{F8CCE9B9-F4CF-488E-9034-66F93619433A}" type="presParOf" srcId="{D3263EC5-A802-499B-9097-A1504CA1BDD5}" destId="{3F543027-D930-431D-AE93-448498DA2AB1}" srcOrd="1" destOrd="0" presId="urn:microsoft.com/office/officeart/2005/8/layout/cycle4"/>
    <dgm:cxn modelId="{00649212-C5BC-4FDB-8A06-7381B81C87D3}" type="presParOf" srcId="{034CD8C2-814C-4CD5-BDDB-E59CD81CC01C}" destId="{D0B2001D-E5E5-48F9-AE48-7CC3546EDEDC}" srcOrd="4" destOrd="0" presId="urn:microsoft.com/office/officeart/2005/8/layout/cycle4"/>
    <dgm:cxn modelId="{CD372089-DC6C-4224-BFCC-147FDFEE1E70}" type="presParOf" srcId="{95772CC4-3054-4CA2-830E-E157CB5FA8F1}" destId="{5032502A-A130-4567-800C-CD88CE758CA2}" srcOrd="1" destOrd="0" presId="urn:microsoft.com/office/officeart/2005/8/layout/cycle4"/>
    <dgm:cxn modelId="{387E7CE7-DB79-4D4F-81A9-B81EEAE9E175}" type="presParOf" srcId="{5032502A-A130-4567-800C-CD88CE758CA2}" destId="{850B8A95-D4F2-4747-A8EC-50E7EE7A84D9}" srcOrd="0" destOrd="0" presId="urn:microsoft.com/office/officeart/2005/8/layout/cycle4"/>
    <dgm:cxn modelId="{9CC4C397-5D22-4295-8602-AD7B5DF15BA2}" type="presParOf" srcId="{5032502A-A130-4567-800C-CD88CE758CA2}" destId="{F7CB3267-278D-4ADE-ADBC-92CF9BE0D82A}" srcOrd="1" destOrd="0" presId="urn:microsoft.com/office/officeart/2005/8/layout/cycle4"/>
    <dgm:cxn modelId="{81EBA313-BBFB-4792-9E93-FB7427DD9677}" type="presParOf" srcId="{5032502A-A130-4567-800C-CD88CE758CA2}" destId="{A3B281B7-5E07-40D1-A614-9746C8E467F1}" srcOrd="2" destOrd="0" presId="urn:microsoft.com/office/officeart/2005/8/layout/cycle4"/>
    <dgm:cxn modelId="{AD2E3A4D-430E-4FA4-A26C-6A0B641494E6}" type="presParOf" srcId="{5032502A-A130-4567-800C-CD88CE758CA2}" destId="{296D9927-2CFE-428A-96D3-88697F02A591}" srcOrd="3" destOrd="0" presId="urn:microsoft.com/office/officeart/2005/8/layout/cycle4"/>
    <dgm:cxn modelId="{4FC0826C-B16E-4761-9C19-5CC2CA803301}" type="presParOf" srcId="{5032502A-A130-4567-800C-CD88CE758CA2}" destId="{7C2596A1-00A8-4D05-ADB2-077CF3884828}" srcOrd="4" destOrd="0" presId="urn:microsoft.com/office/officeart/2005/8/layout/cycle4"/>
    <dgm:cxn modelId="{2B9C5610-B7C7-4C59-A990-C083B8428576}" type="presParOf" srcId="{95772CC4-3054-4CA2-830E-E157CB5FA8F1}" destId="{9C5BB1EF-7177-4BDA-9F2C-D36CDCB33860}" srcOrd="2" destOrd="0" presId="urn:microsoft.com/office/officeart/2005/8/layout/cycle4"/>
    <dgm:cxn modelId="{BDCED329-7524-4E6D-85B2-80779066FBBB}" type="presParOf" srcId="{95772CC4-3054-4CA2-830E-E157CB5FA8F1}" destId="{26FD248A-D490-40CE-8519-8513C2206FB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CDC8EB4-7017-408E-BC53-C4BDC6684299}"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zh-CN" altLang="en-US"/>
        </a:p>
      </dgm:t>
    </dgm:pt>
    <dgm:pt modelId="{8D6CD246-3FAB-4FA0-B431-C845E2B53A58}">
      <dgm:prSet phldrT="[文本]"/>
      <dgm:spPr/>
      <dgm:t>
        <a:bodyPr/>
        <a:lstStyle/>
        <a:p>
          <a:r>
            <a:rPr lang="zh-CN" altLang="en-US" dirty="0"/>
            <a:t>保险公司</a:t>
          </a:r>
        </a:p>
      </dgm:t>
    </dgm:pt>
    <dgm:pt modelId="{E6DDA2F5-35BC-4938-ACD6-1AA4AA9A8BBA}" type="parTrans" cxnId="{5DBEB9A6-B7E8-4647-8DD5-EFE1D9FC31DD}">
      <dgm:prSet/>
      <dgm:spPr/>
      <dgm:t>
        <a:bodyPr/>
        <a:lstStyle/>
        <a:p>
          <a:endParaRPr lang="zh-CN" altLang="en-US"/>
        </a:p>
      </dgm:t>
    </dgm:pt>
    <dgm:pt modelId="{CD6B6EC7-1503-4398-A436-D3664A4B327D}" type="sibTrans" cxnId="{5DBEB9A6-B7E8-4647-8DD5-EFE1D9FC31DD}">
      <dgm:prSet/>
      <dgm:spPr/>
      <dgm:t>
        <a:bodyPr/>
        <a:lstStyle/>
        <a:p>
          <a:endParaRPr lang="zh-CN" altLang="en-US"/>
        </a:p>
      </dgm:t>
    </dgm:pt>
    <dgm:pt modelId="{5162A4A1-98F8-4E43-ABBC-C2759AA6F046}">
      <dgm:prSet phldrT="[文本]"/>
      <dgm:spPr/>
      <dgm:t>
        <a:bodyPr/>
        <a:lstStyle/>
        <a:p>
          <a:r>
            <a:rPr lang="zh-CN" altLang="en-US" dirty="0"/>
            <a:t>医院</a:t>
          </a:r>
        </a:p>
      </dgm:t>
    </dgm:pt>
    <dgm:pt modelId="{23A07F50-9610-40FD-9EE3-0931F9CDF69F}" type="parTrans" cxnId="{0EE69033-678A-4507-8279-1AEE785B6850}">
      <dgm:prSet/>
      <dgm:spPr/>
      <dgm:t>
        <a:bodyPr/>
        <a:lstStyle/>
        <a:p>
          <a:endParaRPr lang="zh-CN" altLang="en-US"/>
        </a:p>
      </dgm:t>
    </dgm:pt>
    <dgm:pt modelId="{F3FC2549-D354-40B1-B75B-747051B627E0}" type="sibTrans" cxnId="{0EE69033-678A-4507-8279-1AEE785B6850}">
      <dgm:prSet/>
      <dgm:spPr/>
      <dgm:t>
        <a:bodyPr/>
        <a:lstStyle/>
        <a:p>
          <a:endParaRPr lang="zh-CN" altLang="en-US"/>
        </a:p>
      </dgm:t>
    </dgm:pt>
    <dgm:pt modelId="{BF5CD099-0030-4EC2-BC3A-DB087C53382D}">
      <dgm:prSet phldrT="[文本]"/>
      <dgm:spPr/>
      <dgm:t>
        <a:bodyPr/>
        <a:lstStyle/>
        <a:p>
          <a:r>
            <a:rPr lang="zh-CN" altLang="en-US" dirty="0"/>
            <a:t>医院</a:t>
          </a:r>
        </a:p>
      </dgm:t>
    </dgm:pt>
    <dgm:pt modelId="{B825FB5C-A142-4B77-A676-06FB5FE80C33}" type="parTrans" cxnId="{CA028054-37C5-4630-A609-5D17460D2E4D}">
      <dgm:prSet/>
      <dgm:spPr/>
      <dgm:t>
        <a:bodyPr/>
        <a:lstStyle/>
        <a:p>
          <a:endParaRPr lang="zh-CN" altLang="en-US"/>
        </a:p>
      </dgm:t>
    </dgm:pt>
    <dgm:pt modelId="{AA127DA6-E259-4A32-8BD7-541AC655AD1F}" type="sibTrans" cxnId="{CA028054-37C5-4630-A609-5D17460D2E4D}">
      <dgm:prSet/>
      <dgm:spPr/>
      <dgm:t>
        <a:bodyPr/>
        <a:lstStyle/>
        <a:p>
          <a:endParaRPr lang="zh-CN" altLang="en-US"/>
        </a:p>
      </dgm:t>
    </dgm:pt>
    <dgm:pt modelId="{0125A941-6AB8-4735-9A77-7B4974B5CCE9}">
      <dgm:prSet phldrT="[文本]"/>
      <dgm:spPr/>
      <dgm:t>
        <a:bodyPr/>
        <a:lstStyle/>
        <a:p>
          <a:r>
            <a:rPr lang="zh-CN" altLang="en-US" dirty="0"/>
            <a:t>医院</a:t>
          </a:r>
        </a:p>
      </dgm:t>
    </dgm:pt>
    <dgm:pt modelId="{9BB33147-334C-4E33-AC28-694699A4CCCC}" type="parTrans" cxnId="{4ACE6F59-D484-4795-A1BF-DC0CEA96FEE4}">
      <dgm:prSet/>
      <dgm:spPr/>
      <dgm:t>
        <a:bodyPr/>
        <a:lstStyle/>
        <a:p>
          <a:endParaRPr lang="zh-CN" altLang="en-US"/>
        </a:p>
      </dgm:t>
    </dgm:pt>
    <dgm:pt modelId="{41F21F69-83DE-4F63-8A2A-48CC8AF88BA5}" type="sibTrans" cxnId="{4ACE6F59-D484-4795-A1BF-DC0CEA96FEE4}">
      <dgm:prSet/>
      <dgm:spPr/>
      <dgm:t>
        <a:bodyPr/>
        <a:lstStyle/>
        <a:p>
          <a:endParaRPr lang="zh-CN" altLang="en-US"/>
        </a:p>
      </dgm:t>
    </dgm:pt>
    <dgm:pt modelId="{123A6D9B-0022-45D0-9DE5-4BDFC7716CF9}">
      <dgm:prSet phldrT="[文本]"/>
      <dgm:spPr/>
      <dgm:t>
        <a:bodyPr/>
        <a:lstStyle/>
        <a:p>
          <a:r>
            <a:rPr lang="zh-CN" altLang="en-US" dirty="0"/>
            <a:t>医院</a:t>
          </a:r>
        </a:p>
      </dgm:t>
    </dgm:pt>
    <dgm:pt modelId="{7880DFF4-44EA-4D8B-9249-B3F3C5DF879B}" type="parTrans" cxnId="{62F29C7E-EB3C-4DC3-8113-77B0CDD63DBB}">
      <dgm:prSet/>
      <dgm:spPr/>
      <dgm:t>
        <a:bodyPr/>
        <a:lstStyle/>
        <a:p>
          <a:endParaRPr lang="zh-CN" altLang="en-US"/>
        </a:p>
      </dgm:t>
    </dgm:pt>
    <dgm:pt modelId="{76B30A09-7D6B-4FEF-81FC-8D1E91087279}" type="sibTrans" cxnId="{62F29C7E-EB3C-4DC3-8113-77B0CDD63DBB}">
      <dgm:prSet/>
      <dgm:spPr/>
      <dgm:t>
        <a:bodyPr/>
        <a:lstStyle/>
        <a:p>
          <a:endParaRPr lang="zh-CN" altLang="en-US"/>
        </a:p>
      </dgm:t>
    </dgm:pt>
    <dgm:pt modelId="{803E906E-28EC-40B8-8BC5-09D9C56A9A65}" type="pres">
      <dgm:prSet presAssocID="{7CDC8EB4-7017-408E-BC53-C4BDC6684299}" presName="cycle" presStyleCnt="0">
        <dgm:presLayoutVars>
          <dgm:chMax val="1"/>
          <dgm:dir/>
          <dgm:animLvl val="ctr"/>
          <dgm:resizeHandles val="exact"/>
        </dgm:presLayoutVars>
      </dgm:prSet>
      <dgm:spPr/>
    </dgm:pt>
    <dgm:pt modelId="{B27B7493-5228-465C-961E-0DC64C8F4A0A}" type="pres">
      <dgm:prSet presAssocID="{8D6CD246-3FAB-4FA0-B431-C845E2B53A58}" presName="centerShape" presStyleLbl="node0" presStyleIdx="0" presStyleCnt="1"/>
      <dgm:spPr/>
    </dgm:pt>
    <dgm:pt modelId="{4696848C-5115-4A2E-8ACA-5532DFCFAA7A}" type="pres">
      <dgm:prSet presAssocID="{23A07F50-9610-40FD-9EE3-0931F9CDF69F}" presName="Name9" presStyleLbl="parChTrans1D2" presStyleIdx="0" presStyleCnt="4"/>
      <dgm:spPr/>
    </dgm:pt>
    <dgm:pt modelId="{A53F4508-2C06-4B05-8CFB-F3489A6C0B5E}" type="pres">
      <dgm:prSet presAssocID="{23A07F50-9610-40FD-9EE3-0931F9CDF69F}" presName="connTx" presStyleLbl="parChTrans1D2" presStyleIdx="0" presStyleCnt="4"/>
      <dgm:spPr/>
    </dgm:pt>
    <dgm:pt modelId="{A5F9A6B3-BFCC-4D0A-9187-5E098AFEFE4B}" type="pres">
      <dgm:prSet presAssocID="{5162A4A1-98F8-4E43-ABBC-C2759AA6F046}" presName="node" presStyleLbl="node1" presStyleIdx="0" presStyleCnt="4">
        <dgm:presLayoutVars>
          <dgm:bulletEnabled val="1"/>
        </dgm:presLayoutVars>
      </dgm:prSet>
      <dgm:spPr/>
    </dgm:pt>
    <dgm:pt modelId="{6DA567A0-42AF-4441-B30F-994154D7639C}" type="pres">
      <dgm:prSet presAssocID="{B825FB5C-A142-4B77-A676-06FB5FE80C33}" presName="Name9" presStyleLbl="parChTrans1D2" presStyleIdx="1" presStyleCnt="4"/>
      <dgm:spPr/>
    </dgm:pt>
    <dgm:pt modelId="{302B6F80-CF73-4BD3-AF69-E67AEE074BC4}" type="pres">
      <dgm:prSet presAssocID="{B825FB5C-A142-4B77-A676-06FB5FE80C33}" presName="connTx" presStyleLbl="parChTrans1D2" presStyleIdx="1" presStyleCnt="4"/>
      <dgm:spPr/>
    </dgm:pt>
    <dgm:pt modelId="{C7555467-40DB-4F6F-BB9D-175BADCDD810}" type="pres">
      <dgm:prSet presAssocID="{BF5CD099-0030-4EC2-BC3A-DB087C53382D}" presName="node" presStyleLbl="node1" presStyleIdx="1" presStyleCnt="4">
        <dgm:presLayoutVars>
          <dgm:bulletEnabled val="1"/>
        </dgm:presLayoutVars>
      </dgm:prSet>
      <dgm:spPr/>
    </dgm:pt>
    <dgm:pt modelId="{ACB16935-EAEF-41EC-8DCF-B6E64AC67934}" type="pres">
      <dgm:prSet presAssocID="{9BB33147-334C-4E33-AC28-694699A4CCCC}" presName="Name9" presStyleLbl="parChTrans1D2" presStyleIdx="2" presStyleCnt="4"/>
      <dgm:spPr/>
    </dgm:pt>
    <dgm:pt modelId="{9D93541D-A056-4962-8D96-603F54EFBA72}" type="pres">
      <dgm:prSet presAssocID="{9BB33147-334C-4E33-AC28-694699A4CCCC}" presName="connTx" presStyleLbl="parChTrans1D2" presStyleIdx="2" presStyleCnt="4"/>
      <dgm:spPr/>
    </dgm:pt>
    <dgm:pt modelId="{8A336328-9FE1-47CB-BB6A-0B8ABAC157CD}" type="pres">
      <dgm:prSet presAssocID="{0125A941-6AB8-4735-9A77-7B4974B5CCE9}" presName="node" presStyleLbl="node1" presStyleIdx="2" presStyleCnt="4">
        <dgm:presLayoutVars>
          <dgm:bulletEnabled val="1"/>
        </dgm:presLayoutVars>
      </dgm:prSet>
      <dgm:spPr/>
    </dgm:pt>
    <dgm:pt modelId="{EB2E53F1-84CC-45C3-956B-2DA693FC7958}" type="pres">
      <dgm:prSet presAssocID="{7880DFF4-44EA-4D8B-9249-B3F3C5DF879B}" presName="Name9" presStyleLbl="parChTrans1D2" presStyleIdx="3" presStyleCnt="4"/>
      <dgm:spPr/>
    </dgm:pt>
    <dgm:pt modelId="{8B1D1AB1-D84B-439D-BC5B-67DF1D8AA3BC}" type="pres">
      <dgm:prSet presAssocID="{7880DFF4-44EA-4D8B-9249-B3F3C5DF879B}" presName="connTx" presStyleLbl="parChTrans1D2" presStyleIdx="3" presStyleCnt="4"/>
      <dgm:spPr/>
    </dgm:pt>
    <dgm:pt modelId="{911B2269-4CB6-4D41-912E-5B0F11D797FB}" type="pres">
      <dgm:prSet presAssocID="{123A6D9B-0022-45D0-9DE5-4BDFC7716CF9}" presName="node" presStyleLbl="node1" presStyleIdx="3" presStyleCnt="4">
        <dgm:presLayoutVars>
          <dgm:bulletEnabled val="1"/>
        </dgm:presLayoutVars>
      </dgm:prSet>
      <dgm:spPr/>
    </dgm:pt>
  </dgm:ptLst>
  <dgm:cxnLst>
    <dgm:cxn modelId="{8123D608-4000-4586-8843-04CCD21F5598}" type="presOf" srcId="{B825FB5C-A142-4B77-A676-06FB5FE80C33}" destId="{6DA567A0-42AF-4441-B30F-994154D7639C}" srcOrd="0" destOrd="0" presId="urn:microsoft.com/office/officeart/2005/8/layout/radial1"/>
    <dgm:cxn modelId="{DCB37D1C-12F7-422F-B5FE-B75408F31E24}" type="presOf" srcId="{0125A941-6AB8-4735-9A77-7B4974B5CCE9}" destId="{8A336328-9FE1-47CB-BB6A-0B8ABAC157CD}" srcOrd="0" destOrd="0" presId="urn:microsoft.com/office/officeart/2005/8/layout/radial1"/>
    <dgm:cxn modelId="{2A79951F-C366-490A-92C3-2E7A96C66F72}" type="presOf" srcId="{7880DFF4-44EA-4D8B-9249-B3F3C5DF879B}" destId="{8B1D1AB1-D84B-439D-BC5B-67DF1D8AA3BC}" srcOrd="1" destOrd="0" presId="urn:microsoft.com/office/officeart/2005/8/layout/radial1"/>
    <dgm:cxn modelId="{0EE69033-678A-4507-8279-1AEE785B6850}" srcId="{8D6CD246-3FAB-4FA0-B431-C845E2B53A58}" destId="{5162A4A1-98F8-4E43-ABBC-C2759AA6F046}" srcOrd="0" destOrd="0" parTransId="{23A07F50-9610-40FD-9EE3-0931F9CDF69F}" sibTransId="{F3FC2549-D354-40B1-B75B-747051B627E0}"/>
    <dgm:cxn modelId="{96BA8D67-DBDE-4AFA-BA94-8BF96755A756}" type="presOf" srcId="{123A6D9B-0022-45D0-9DE5-4BDFC7716CF9}" destId="{911B2269-4CB6-4D41-912E-5B0F11D797FB}" srcOrd="0" destOrd="0" presId="urn:microsoft.com/office/officeart/2005/8/layout/radial1"/>
    <dgm:cxn modelId="{736B5E54-F610-46C0-A50A-F05ABE62C194}" type="presOf" srcId="{9BB33147-334C-4E33-AC28-694699A4CCCC}" destId="{9D93541D-A056-4962-8D96-603F54EFBA72}" srcOrd="1" destOrd="0" presId="urn:microsoft.com/office/officeart/2005/8/layout/radial1"/>
    <dgm:cxn modelId="{CA028054-37C5-4630-A609-5D17460D2E4D}" srcId="{8D6CD246-3FAB-4FA0-B431-C845E2B53A58}" destId="{BF5CD099-0030-4EC2-BC3A-DB087C53382D}" srcOrd="1" destOrd="0" parTransId="{B825FB5C-A142-4B77-A676-06FB5FE80C33}" sibTransId="{AA127DA6-E259-4A32-8BD7-541AC655AD1F}"/>
    <dgm:cxn modelId="{4ACE6F59-D484-4795-A1BF-DC0CEA96FEE4}" srcId="{8D6CD246-3FAB-4FA0-B431-C845E2B53A58}" destId="{0125A941-6AB8-4735-9A77-7B4974B5CCE9}" srcOrd="2" destOrd="0" parTransId="{9BB33147-334C-4E33-AC28-694699A4CCCC}" sibTransId="{41F21F69-83DE-4F63-8A2A-48CC8AF88BA5}"/>
    <dgm:cxn modelId="{62F29C7E-EB3C-4DC3-8113-77B0CDD63DBB}" srcId="{8D6CD246-3FAB-4FA0-B431-C845E2B53A58}" destId="{123A6D9B-0022-45D0-9DE5-4BDFC7716CF9}" srcOrd="3" destOrd="0" parTransId="{7880DFF4-44EA-4D8B-9249-B3F3C5DF879B}" sibTransId="{76B30A09-7D6B-4FEF-81FC-8D1E91087279}"/>
    <dgm:cxn modelId="{C4876295-5BDD-460E-8E56-F71EEB39CAA0}" type="presOf" srcId="{7CDC8EB4-7017-408E-BC53-C4BDC6684299}" destId="{803E906E-28EC-40B8-8BC5-09D9C56A9A65}" srcOrd="0" destOrd="0" presId="urn:microsoft.com/office/officeart/2005/8/layout/radial1"/>
    <dgm:cxn modelId="{8328D69E-46B2-40D1-BC94-D94E8403FE5E}" type="presOf" srcId="{7880DFF4-44EA-4D8B-9249-B3F3C5DF879B}" destId="{EB2E53F1-84CC-45C3-956B-2DA693FC7958}" srcOrd="0" destOrd="0" presId="urn:microsoft.com/office/officeart/2005/8/layout/radial1"/>
    <dgm:cxn modelId="{5DBEB9A6-B7E8-4647-8DD5-EFE1D9FC31DD}" srcId="{7CDC8EB4-7017-408E-BC53-C4BDC6684299}" destId="{8D6CD246-3FAB-4FA0-B431-C845E2B53A58}" srcOrd="0" destOrd="0" parTransId="{E6DDA2F5-35BC-4938-ACD6-1AA4AA9A8BBA}" sibTransId="{CD6B6EC7-1503-4398-A436-D3664A4B327D}"/>
    <dgm:cxn modelId="{B7748AA9-5989-4FE2-930E-816AE90F4426}" type="presOf" srcId="{B825FB5C-A142-4B77-A676-06FB5FE80C33}" destId="{302B6F80-CF73-4BD3-AF69-E67AEE074BC4}" srcOrd="1" destOrd="0" presId="urn:microsoft.com/office/officeart/2005/8/layout/radial1"/>
    <dgm:cxn modelId="{14D9FCBF-5AE5-4239-AA04-717E1F0FFF46}" type="presOf" srcId="{BF5CD099-0030-4EC2-BC3A-DB087C53382D}" destId="{C7555467-40DB-4F6F-BB9D-175BADCDD810}" srcOrd="0" destOrd="0" presId="urn:microsoft.com/office/officeart/2005/8/layout/radial1"/>
    <dgm:cxn modelId="{C78810D7-0D37-4593-B4E5-6238F4BEFC30}" type="presOf" srcId="{23A07F50-9610-40FD-9EE3-0931F9CDF69F}" destId="{A53F4508-2C06-4B05-8CFB-F3489A6C0B5E}" srcOrd="1" destOrd="0" presId="urn:microsoft.com/office/officeart/2005/8/layout/radial1"/>
    <dgm:cxn modelId="{8237D8E3-6A72-4361-9AD0-8F2B128D4048}" type="presOf" srcId="{9BB33147-334C-4E33-AC28-694699A4CCCC}" destId="{ACB16935-EAEF-41EC-8DCF-B6E64AC67934}" srcOrd="0" destOrd="0" presId="urn:microsoft.com/office/officeart/2005/8/layout/radial1"/>
    <dgm:cxn modelId="{0657E7F1-DC89-40DE-B02E-40D6B7503E9E}" type="presOf" srcId="{8D6CD246-3FAB-4FA0-B431-C845E2B53A58}" destId="{B27B7493-5228-465C-961E-0DC64C8F4A0A}" srcOrd="0" destOrd="0" presId="urn:microsoft.com/office/officeart/2005/8/layout/radial1"/>
    <dgm:cxn modelId="{F3838BF2-ABCD-4B6D-8C42-A5560AC7270A}" type="presOf" srcId="{5162A4A1-98F8-4E43-ABBC-C2759AA6F046}" destId="{A5F9A6B3-BFCC-4D0A-9187-5E098AFEFE4B}" srcOrd="0" destOrd="0" presId="urn:microsoft.com/office/officeart/2005/8/layout/radial1"/>
    <dgm:cxn modelId="{78E61CF6-1C65-4F45-BA74-FB4B90228A61}" type="presOf" srcId="{23A07F50-9610-40FD-9EE3-0931F9CDF69F}" destId="{4696848C-5115-4A2E-8ACA-5532DFCFAA7A}" srcOrd="0" destOrd="0" presId="urn:microsoft.com/office/officeart/2005/8/layout/radial1"/>
    <dgm:cxn modelId="{13158FD0-4BA2-4F16-8C2B-402BBF04D11B}" type="presParOf" srcId="{803E906E-28EC-40B8-8BC5-09D9C56A9A65}" destId="{B27B7493-5228-465C-961E-0DC64C8F4A0A}" srcOrd="0" destOrd="0" presId="urn:microsoft.com/office/officeart/2005/8/layout/radial1"/>
    <dgm:cxn modelId="{B828DFDF-11DC-4BB1-B18C-5ECE9A5ED587}" type="presParOf" srcId="{803E906E-28EC-40B8-8BC5-09D9C56A9A65}" destId="{4696848C-5115-4A2E-8ACA-5532DFCFAA7A}" srcOrd="1" destOrd="0" presId="urn:microsoft.com/office/officeart/2005/8/layout/radial1"/>
    <dgm:cxn modelId="{633E3C3D-7808-4891-A0AD-6AB7E203DF65}" type="presParOf" srcId="{4696848C-5115-4A2E-8ACA-5532DFCFAA7A}" destId="{A53F4508-2C06-4B05-8CFB-F3489A6C0B5E}" srcOrd="0" destOrd="0" presId="urn:microsoft.com/office/officeart/2005/8/layout/radial1"/>
    <dgm:cxn modelId="{A121D0F9-29AD-48C1-99FF-1E932CFB1B5E}" type="presParOf" srcId="{803E906E-28EC-40B8-8BC5-09D9C56A9A65}" destId="{A5F9A6B3-BFCC-4D0A-9187-5E098AFEFE4B}" srcOrd="2" destOrd="0" presId="urn:microsoft.com/office/officeart/2005/8/layout/radial1"/>
    <dgm:cxn modelId="{E6432434-8EE4-47F2-A0CD-AE117B30354A}" type="presParOf" srcId="{803E906E-28EC-40B8-8BC5-09D9C56A9A65}" destId="{6DA567A0-42AF-4441-B30F-994154D7639C}" srcOrd="3" destOrd="0" presId="urn:microsoft.com/office/officeart/2005/8/layout/radial1"/>
    <dgm:cxn modelId="{5E8F0294-108C-461B-B410-B8CBBBD62533}" type="presParOf" srcId="{6DA567A0-42AF-4441-B30F-994154D7639C}" destId="{302B6F80-CF73-4BD3-AF69-E67AEE074BC4}" srcOrd="0" destOrd="0" presId="urn:microsoft.com/office/officeart/2005/8/layout/radial1"/>
    <dgm:cxn modelId="{AD7990B3-0ECD-49D4-9C58-944D079A3A5A}" type="presParOf" srcId="{803E906E-28EC-40B8-8BC5-09D9C56A9A65}" destId="{C7555467-40DB-4F6F-BB9D-175BADCDD810}" srcOrd="4" destOrd="0" presId="urn:microsoft.com/office/officeart/2005/8/layout/radial1"/>
    <dgm:cxn modelId="{9040387A-DF6A-4A1F-98D5-5F30D18F60E4}" type="presParOf" srcId="{803E906E-28EC-40B8-8BC5-09D9C56A9A65}" destId="{ACB16935-EAEF-41EC-8DCF-B6E64AC67934}" srcOrd="5" destOrd="0" presId="urn:microsoft.com/office/officeart/2005/8/layout/radial1"/>
    <dgm:cxn modelId="{55FBCF0E-B783-48C8-9321-F3791007FD05}" type="presParOf" srcId="{ACB16935-EAEF-41EC-8DCF-B6E64AC67934}" destId="{9D93541D-A056-4962-8D96-603F54EFBA72}" srcOrd="0" destOrd="0" presId="urn:microsoft.com/office/officeart/2005/8/layout/radial1"/>
    <dgm:cxn modelId="{E11E009F-E322-4C7F-84A4-BBAD5D80BA1A}" type="presParOf" srcId="{803E906E-28EC-40B8-8BC5-09D9C56A9A65}" destId="{8A336328-9FE1-47CB-BB6A-0B8ABAC157CD}" srcOrd="6" destOrd="0" presId="urn:microsoft.com/office/officeart/2005/8/layout/radial1"/>
    <dgm:cxn modelId="{C19A9FEB-9645-4945-A131-539B5BDAB364}" type="presParOf" srcId="{803E906E-28EC-40B8-8BC5-09D9C56A9A65}" destId="{EB2E53F1-84CC-45C3-956B-2DA693FC7958}" srcOrd="7" destOrd="0" presId="urn:microsoft.com/office/officeart/2005/8/layout/radial1"/>
    <dgm:cxn modelId="{19DAF263-CCC5-4515-AC8C-A131643086A2}" type="presParOf" srcId="{EB2E53F1-84CC-45C3-956B-2DA693FC7958}" destId="{8B1D1AB1-D84B-439D-BC5B-67DF1D8AA3BC}" srcOrd="0" destOrd="0" presId="urn:microsoft.com/office/officeart/2005/8/layout/radial1"/>
    <dgm:cxn modelId="{B66388D4-2FF3-42A8-B128-61FA5C2DA795}" type="presParOf" srcId="{803E906E-28EC-40B8-8BC5-09D9C56A9A65}" destId="{911B2269-4CB6-4D41-912E-5B0F11D797FB}"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CDC8EB4-7017-408E-BC53-C4BDC6684299}"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zh-CN" altLang="en-US"/>
        </a:p>
      </dgm:t>
    </dgm:pt>
    <dgm:pt modelId="{8D6CD246-3FAB-4FA0-B431-C845E2B53A58}">
      <dgm:prSet phldrT="[文本]"/>
      <dgm:spPr/>
      <dgm:t>
        <a:bodyPr/>
        <a:lstStyle/>
        <a:p>
          <a:r>
            <a:rPr lang="zh-CN" altLang="en-US" dirty="0"/>
            <a:t>联盟平台</a:t>
          </a:r>
        </a:p>
      </dgm:t>
    </dgm:pt>
    <dgm:pt modelId="{E6DDA2F5-35BC-4938-ACD6-1AA4AA9A8BBA}" type="parTrans" cxnId="{5DBEB9A6-B7E8-4647-8DD5-EFE1D9FC31DD}">
      <dgm:prSet/>
      <dgm:spPr/>
      <dgm:t>
        <a:bodyPr/>
        <a:lstStyle/>
        <a:p>
          <a:endParaRPr lang="zh-CN" altLang="en-US"/>
        </a:p>
      </dgm:t>
    </dgm:pt>
    <dgm:pt modelId="{CD6B6EC7-1503-4398-A436-D3664A4B327D}" type="sibTrans" cxnId="{5DBEB9A6-B7E8-4647-8DD5-EFE1D9FC31DD}">
      <dgm:prSet/>
      <dgm:spPr/>
      <dgm:t>
        <a:bodyPr/>
        <a:lstStyle/>
        <a:p>
          <a:endParaRPr lang="zh-CN" altLang="en-US"/>
        </a:p>
      </dgm:t>
    </dgm:pt>
    <dgm:pt modelId="{5162A4A1-98F8-4E43-ABBC-C2759AA6F046}">
      <dgm:prSet phldrT="[文本]"/>
      <dgm:spPr/>
      <dgm:t>
        <a:bodyPr/>
        <a:lstStyle/>
        <a:p>
          <a:r>
            <a:rPr lang="zh-CN" altLang="en-US" dirty="0"/>
            <a:t>约车</a:t>
          </a:r>
        </a:p>
      </dgm:t>
    </dgm:pt>
    <dgm:pt modelId="{23A07F50-9610-40FD-9EE3-0931F9CDF69F}" type="parTrans" cxnId="{0EE69033-678A-4507-8279-1AEE785B6850}">
      <dgm:prSet/>
      <dgm:spPr/>
      <dgm:t>
        <a:bodyPr/>
        <a:lstStyle/>
        <a:p>
          <a:endParaRPr lang="zh-CN" altLang="en-US"/>
        </a:p>
      </dgm:t>
    </dgm:pt>
    <dgm:pt modelId="{F3FC2549-D354-40B1-B75B-747051B627E0}" type="sibTrans" cxnId="{0EE69033-678A-4507-8279-1AEE785B6850}">
      <dgm:prSet/>
      <dgm:spPr/>
      <dgm:t>
        <a:bodyPr/>
        <a:lstStyle/>
        <a:p>
          <a:endParaRPr lang="zh-CN" altLang="en-US"/>
        </a:p>
      </dgm:t>
    </dgm:pt>
    <dgm:pt modelId="{BF5CD099-0030-4EC2-BC3A-DB087C53382D}">
      <dgm:prSet phldrT="[文本]"/>
      <dgm:spPr/>
      <dgm:t>
        <a:bodyPr/>
        <a:lstStyle/>
        <a:p>
          <a:r>
            <a:rPr lang="zh-CN" altLang="en-US" dirty="0"/>
            <a:t>约车</a:t>
          </a:r>
        </a:p>
      </dgm:t>
    </dgm:pt>
    <dgm:pt modelId="{B825FB5C-A142-4B77-A676-06FB5FE80C33}" type="parTrans" cxnId="{CA028054-37C5-4630-A609-5D17460D2E4D}">
      <dgm:prSet/>
      <dgm:spPr/>
      <dgm:t>
        <a:bodyPr/>
        <a:lstStyle/>
        <a:p>
          <a:endParaRPr lang="zh-CN" altLang="en-US"/>
        </a:p>
      </dgm:t>
    </dgm:pt>
    <dgm:pt modelId="{AA127DA6-E259-4A32-8BD7-541AC655AD1F}" type="sibTrans" cxnId="{CA028054-37C5-4630-A609-5D17460D2E4D}">
      <dgm:prSet/>
      <dgm:spPr/>
      <dgm:t>
        <a:bodyPr/>
        <a:lstStyle/>
        <a:p>
          <a:endParaRPr lang="zh-CN" altLang="en-US"/>
        </a:p>
      </dgm:t>
    </dgm:pt>
    <dgm:pt modelId="{0125A941-6AB8-4735-9A77-7B4974B5CCE9}">
      <dgm:prSet phldrT="[文本]"/>
      <dgm:spPr/>
      <dgm:t>
        <a:bodyPr/>
        <a:lstStyle/>
        <a:p>
          <a:r>
            <a:rPr lang="zh-CN" altLang="en-US" dirty="0"/>
            <a:t>约车</a:t>
          </a:r>
        </a:p>
      </dgm:t>
    </dgm:pt>
    <dgm:pt modelId="{9BB33147-334C-4E33-AC28-694699A4CCCC}" type="parTrans" cxnId="{4ACE6F59-D484-4795-A1BF-DC0CEA96FEE4}">
      <dgm:prSet/>
      <dgm:spPr/>
      <dgm:t>
        <a:bodyPr/>
        <a:lstStyle/>
        <a:p>
          <a:endParaRPr lang="zh-CN" altLang="en-US"/>
        </a:p>
      </dgm:t>
    </dgm:pt>
    <dgm:pt modelId="{41F21F69-83DE-4F63-8A2A-48CC8AF88BA5}" type="sibTrans" cxnId="{4ACE6F59-D484-4795-A1BF-DC0CEA96FEE4}">
      <dgm:prSet/>
      <dgm:spPr/>
      <dgm:t>
        <a:bodyPr/>
        <a:lstStyle/>
        <a:p>
          <a:endParaRPr lang="zh-CN" altLang="en-US"/>
        </a:p>
      </dgm:t>
    </dgm:pt>
    <dgm:pt modelId="{123A6D9B-0022-45D0-9DE5-4BDFC7716CF9}">
      <dgm:prSet phldrT="[文本]"/>
      <dgm:spPr/>
      <dgm:t>
        <a:bodyPr/>
        <a:lstStyle/>
        <a:p>
          <a:r>
            <a:rPr lang="zh-CN" altLang="en-US" dirty="0"/>
            <a:t>约车</a:t>
          </a:r>
        </a:p>
      </dgm:t>
    </dgm:pt>
    <dgm:pt modelId="{7880DFF4-44EA-4D8B-9249-B3F3C5DF879B}" type="parTrans" cxnId="{62F29C7E-EB3C-4DC3-8113-77B0CDD63DBB}">
      <dgm:prSet/>
      <dgm:spPr/>
      <dgm:t>
        <a:bodyPr/>
        <a:lstStyle/>
        <a:p>
          <a:endParaRPr lang="zh-CN" altLang="en-US"/>
        </a:p>
      </dgm:t>
    </dgm:pt>
    <dgm:pt modelId="{76B30A09-7D6B-4FEF-81FC-8D1E91087279}" type="sibTrans" cxnId="{62F29C7E-EB3C-4DC3-8113-77B0CDD63DBB}">
      <dgm:prSet/>
      <dgm:spPr/>
      <dgm:t>
        <a:bodyPr/>
        <a:lstStyle/>
        <a:p>
          <a:endParaRPr lang="zh-CN" altLang="en-US"/>
        </a:p>
      </dgm:t>
    </dgm:pt>
    <dgm:pt modelId="{803E906E-28EC-40B8-8BC5-09D9C56A9A65}" type="pres">
      <dgm:prSet presAssocID="{7CDC8EB4-7017-408E-BC53-C4BDC6684299}" presName="cycle" presStyleCnt="0">
        <dgm:presLayoutVars>
          <dgm:chMax val="1"/>
          <dgm:dir/>
          <dgm:animLvl val="ctr"/>
          <dgm:resizeHandles val="exact"/>
        </dgm:presLayoutVars>
      </dgm:prSet>
      <dgm:spPr/>
    </dgm:pt>
    <dgm:pt modelId="{B27B7493-5228-465C-961E-0DC64C8F4A0A}" type="pres">
      <dgm:prSet presAssocID="{8D6CD246-3FAB-4FA0-B431-C845E2B53A58}" presName="centerShape" presStyleLbl="node0" presStyleIdx="0" presStyleCnt="1"/>
      <dgm:spPr/>
    </dgm:pt>
    <dgm:pt modelId="{4696848C-5115-4A2E-8ACA-5532DFCFAA7A}" type="pres">
      <dgm:prSet presAssocID="{23A07F50-9610-40FD-9EE3-0931F9CDF69F}" presName="Name9" presStyleLbl="parChTrans1D2" presStyleIdx="0" presStyleCnt="4"/>
      <dgm:spPr/>
    </dgm:pt>
    <dgm:pt modelId="{A53F4508-2C06-4B05-8CFB-F3489A6C0B5E}" type="pres">
      <dgm:prSet presAssocID="{23A07F50-9610-40FD-9EE3-0931F9CDF69F}" presName="connTx" presStyleLbl="parChTrans1D2" presStyleIdx="0" presStyleCnt="4"/>
      <dgm:spPr/>
    </dgm:pt>
    <dgm:pt modelId="{A5F9A6B3-BFCC-4D0A-9187-5E098AFEFE4B}" type="pres">
      <dgm:prSet presAssocID="{5162A4A1-98F8-4E43-ABBC-C2759AA6F046}" presName="node" presStyleLbl="node1" presStyleIdx="0" presStyleCnt="4">
        <dgm:presLayoutVars>
          <dgm:bulletEnabled val="1"/>
        </dgm:presLayoutVars>
      </dgm:prSet>
      <dgm:spPr/>
    </dgm:pt>
    <dgm:pt modelId="{6DA567A0-42AF-4441-B30F-994154D7639C}" type="pres">
      <dgm:prSet presAssocID="{B825FB5C-A142-4B77-A676-06FB5FE80C33}" presName="Name9" presStyleLbl="parChTrans1D2" presStyleIdx="1" presStyleCnt="4"/>
      <dgm:spPr/>
    </dgm:pt>
    <dgm:pt modelId="{302B6F80-CF73-4BD3-AF69-E67AEE074BC4}" type="pres">
      <dgm:prSet presAssocID="{B825FB5C-A142-4B77-A676-06FB5FE80C33}" presName="connTx" presStyleLbl="parChTrans1D2" presStyleIdx="1" presStyleCnt="4"/>
      <dgm:spPr/>
    </dgm:pt>
    <dgm:pt modelId="{C7555467-40DB-4F6F-BB9D-175BADCDD810}" type="pres">
      <dgm:prSet presAssocID="{BF5CD099-0030-4EC2-BC3A-DB087C53382D}" presName="node" presStyleLbl="node1" presStyleIdx="1" presStyleCnt="4">
        <dgm:presLayoutVars>
          <dgm:bulletEnabled val="1"/>
        </dgm:presLayoutVars>
      </dgm:prSet>
      <dgm:spPr/>
    </dgm:pt>
    <dgm:pt modelId="{ACB16935-EAEF-41EC-8DCF-B6E64AC67934}" type="pres">
      <dgm:prSet presAssocID="{9BB33147-334C-4E33-AC28-694699A4CCCC}" presName="Name9" presStyleLbl="parChTrans1D2" presStyleIdx="2" presStyleCnt="4"/>
      <dgm:spPr/>
    </dgm:pt>
    <dgm:pt modelId="{9D93541D-A056-4962-8D96-603F54EFBA72}" type="pres">
      <dgm:prSet presAssocID="{9BB33147-334C-4E33-AC28-694699A4CCCC}" presName="connTx" presStyleLbl="parChTrans1D2" presStyleIdx="2" presStyleCnt="4"/>
      <dgm:spPr/>
    </dgm:pt>
    <dgm:pt modelId="{8A336328-9FE1-47CB-BB6A-0B8ABAC157CD}" type="pres">
      <dgm:prSet presAssocID="{0125A941-6AB8-4735-9A77-7B4974B5CCE9}" presName="node" presStyleLbl="node1" presStyleIdx="2" presStyleCnt="4">
        <dgm:presLayoutVars>
          <dgm:bulletEnabled val="1"/>
        </dgm:presLayoutVars>
      </dgm:prSet>
      <dgm:spPr/>
    </dgm:pt>
    <dgm:pt modelId="{EB2E53F1-84CC-45C3-956B-2DA693FC7958}" type="pres">
      <dgm:prSet presAssocID="{7880DFF4-44EA-4D8B-9249-B3F3C5DF879B}" presName="Name9" presStyleLbl="parChTrans1D2" presStyleIdx="3" presStyleCnt="4"/>
      <dgm:spPr/>
    </dgm:pt>
    <dgm:pt modelId="{8B1D1AB1-D84B-439D-BC5B-67DF1D8AA3BC}" type="pres">
      <dgm:prSet presAssocID="{7880DFF4-44EA-4D8B-9249-B3F3C5DF879B}" presName="connTx" presStyleLbl="parChTrans1D2" presStyleIdx="3" presStyleCnt="4"/>
      <dgm:spPr/>
    </dgm:pt>
    <dgm:pt modelId="{911B2269-4CB6-4D41-912E-5B0F11D797FB}" type="pres">
      <dgm:prSet presAssocID="{123A6D9B-0022-45D0-9DE5-4BDFC7716CF9}" presName="node" presStyleLbl="node1" presStyleIdx="3" presStyleCnt="4">
        <dgm:presLayoutVars>
          <dgm:bulletEnabled val="1"/>
        </dgm:presLayoutVars>
      </dgm:prSet>
      <dgm:spPr/>
    </dgm:pt>
  </dgm:ptLst>
  <dgm:cxnLst>
    <dgm:cxn modelId="{8123D608-4000-4586-8843-04CCD21F5598}" type="presOf" srcId="{B825FB5C-A142-4B77-A676-06FB5FE80C33}" destId="{6DA567A0-42AF-4441-B30F-994154D7639C}" srcOrd="0" destOrd="0" presId="urn:microsoft.com/office/officeart/2005/8/layout/radial1"/>
    <dgm:cxn modelId="{DCB37D1C-12F7-422F-B5FE-B75408F31E24}" type="presOf" srcId="{0125A941-6AB8-4735-9A77-7B4974B5CCE9}" destId="{8A336328-9FE1-47CB-BB6A-0B8ABAC157CD}" srcOrd="0" destOrd="0" presId="urn:microsoft.com/office/officeart/2005/8/layout/radial1"/>
    <dgm:cxn modelId="{2A79951F-C366-490A-92C3-2E7A96C66F72}" type="presOf" srcId="{7880DFF4-44EA-4D8B-9249-B3F3C5DF879B}" destId="{8B1D1AB1-D84B-439D-BC5B-67DF1D8AA3BC}" srcOrd="1" destOrd="0" presId="urn:microsoft.com/office/officeart/2005/8/layout/radial1"/>
    <dgm:cxn modelId="{0EE69033-678A-4507-8279-1AEE785B6850}" srcId="{8D6CD246-3FAB-4FA0-B431-C845E2B53A58}" destId="{5162A4A1-98F8-4E43-ABBC-C2759AA6F046}" srcOrd="0" destOrd="0" parTransId="{23A07F50-9610-40FD-9EE3-0931F9CDF69F}" sibTransId="{F3FC2549-D354-40B1-B75B-747051B627E0}"/>
    <dgm:cxn modelId="{96BA8D67-DBDE-4AFA-BA94-8BF96755A756}" type="presOf" srcId="{123A6D9B-0022-45D0-9DE5-4BDFC7716CF9}" destId="{911B2269-4CB6-4D41-912E-5B0F11D797FB}" srcOrd="0" destOrd="0" presId="urn:microsoft.com/office/officeart/2005/8/layout/radial1"/>
    <dgm:cxn modelId="{736B5E54-F610-46C0-A50A-F05ABE62C194}" type="presOf" srcId="{9BB33147-334C-4E33-AC28-694699A4CCCC}" destId="{9D93541D-A056-4962-8D96-603F54EFBA72}" srcOrd="1" destOrd="0" presId="urn:microsoft.com/office/officeart/2005/8/layout/radial1"/>
    <dgm:cxn modelId="{CA028054-37C5-4630-A609-5D17460D2E4D}" srcId="{8D6CD246-3FAB-4FA0-B431-C845E2B53A58}" destId="{BF5CD099-0030-4EC2-BC3A-DB087C53382D}" srcOrd="1" destOrd="0" parTransId="{B825FB5C-A142-4B77-A676-06FB5FE80C33}" sibTransId="{AA127DA6-E259-4A32-8BD7-541AC655AD1F}"/>
    <dgm:cxn modelId="{4ACE6F59-D484-4795-A1BF-DC0CEA96FEE4}" srcId="{8D6CD246-3FAB-4FA0-B431-C845E2B53A58}" destId="{0125A941-6AB8-4735-9A77-7B4974B5CCE9}" srcOrd="2" destOrd="0" parTransId="{9BB33147-334C-4E33-AC28-694699A4CCCC}" sibTransId="{41F21F69-83DE-4F63-8A2A-48CC8AF88BA5}"/>
    <dgm:cxn modelId="{62F29C7E-EB3C-4DC3-8113-77B0CDD63DBB}" srcId="{8D6CD246-3FAB-4FA0-B431-C845E2B53A58}" destId="{123A6D9B-0022-45D0-9DE5-4BDFC7716CF9}" srcOrd="3" destOrd="0" parTransId="{7880DFF4-44EA-4D8B-9249-B3F3C5DF879B}" sibTransId="{76B30A09-7D6B-4FEF-81FC-8D1E91087279}"/>
    <dgm:cxn modelId="{C4876295-5BDD-460E-8E56-F71EEB39CAA0}" type="presOf" srcId="{7CDC8EB4-7017-408E-BC53-C4BDC6684299}" destId="{803E906E-28EC-40B8-8BC5-09D9C56A9A65}" srcOrd="0" destOrd="0" presId="urn:microsoft.com/office/officeart/2005/8/layout/radial1"/>
    <dgm:cxn modelId="{8328D69E-46B2-40D1-BC94-D94E8403FE5E}" type="presOf" srcId="{7880DFF4-44EA-4D8B-9249-B3F3C5DF879B}" destId="{EB2E53F1-84CC-45C3-956B-2DA693FC7958}" srcOrd="0" destOrd="0" presId="urn:microsoft.com/office/officeart/2005/8/layout/radial1"/>
    <dgm:cxn modelId="{5DBEB9A6-B7E8-4647-8DD5-EFE1D9FC31DD}" srcId="{7CDC8EB4-7017-408E-BC53-C4BDC6684299}" destId="{8D6CD246-3FAB-4FA0-B431-C845E2B53A58}" srcOrd="0" destOrd="0" parTransId="{E6DDA2F5-35BC-4938-ACD6-1AA4AA9A8BBA}" sibTransId="{CD6B6EC7-1503-4398-A436-D3664A4B327D}"/>
    <dgm:cxn modelId="{B7748AA9-5989-4FE2-930E-816AE90F4426}" type="presOf" srcId="{B825FB5C-A142-4B77-A676-06FB5FE80C33}" destId="{302B6F80-CF73-4BD3-AF69-E67AEE074BC4}" srcOrd="1" destOrd="0" presId="urn:microsoft.com/office/officeart/2005/8/layout/radial1"/>
    <dgm:cxn modelId="{14D9FCBF-5AE5-4239-AA04-717E1F0FFF46}" type="presOf" srcId="{BF5CD099-0030-4EC2-BC3A-DB087C53382D}" destId="{C7555467-40DB-4F6F-BB9D-175BADCDD810}" srcOrd="0" destOrd="0" presId="urn:microsoft.com/office/officeart/2005/8/layout/radial1"/>
    <dgm:cxn modelId="{C78810D7-0D37-4593-B4E5-6238F4BEFC30}" type="presOf" srcId="{23A07F50-9610-40FD-9EE3-0931F9CDF69F}" destId="{A53F4508-2C06-4B05-8CFB-F3489A6C0B5E}" srcOrd="1" destOrd="0" presId="urn:microsoft.com/office/officeart/2005/8/layout/radial1"/>
    <dgm:cxn modelId="{8237D8E3-6A72-4361-9AD0-8F2B128D4048}" type="presOf" srcId="{9BB33147-334C-4E33-AC28-694699A4CCCC}" destId="{ACB16935-EAEF-41EC-8DCF-B6E64AC67934}" srcOrd="0" destOrd="0" presId="urn:microsoft.com/office/officeart/2005/8/layout/radial1"/>
    <dgm:cxn modelId="{0657E7F1-DC89-40DE-B02E-40D6B7503E9E}" type="presOf" srcId="{8D6CD246-3FAB-4FA0-B431-C845E2B53A58}" destId="{B27B7493-5228-465C-961E-0DC64C8F4A0A}" srcOrd="0" destOrd="0" presId="urn:microsoft.com/office/officeart/2005/8/layout/radial1"/>
    <dgm:cxn modelId="{F3838BF2-ABCD-4B6D-8C42-A5560AC7270A}" type="presOf" srcId="{5162A4A1-98F8-4E43-ABBC-C2759AA6F046}" destId="{A5F9A6B3-BFCC-4D0A-9187-5E098AFEFE4B}" srcOrd="0" destOrd="0" presId="urn:microsoft.com/office/officeart/2005/8/layout/radial1"/>
    <dgm:cxn modelId="{78E61CF6-1C65-4F45-BA74-FB4B90228A61}" type="presOf" srcId="{23A07F50-9610-40FD-9EE3-0931F9CDF69F}" destId="{4696848C-5115-4A2E-8ACA-5532DFCFAA7A}" srcOrd="0" destOrd="0" presId="urn:microsoft.com/office/officeart/2005/8/layout/radial1"/>
    <dgm:cxn modelId="{13158FD0-4BA2-4F16-8C2B-402BBF04D11B}" type="presParOf" srcId="{803E906E-28EC-40B8-8BC5-09D9C56A9A65}" destId="{B27B7493-5228-465C-961E-0DC64C8F4A0A}" srcOrd="0" destOrd="0" presId="urn:microsoft.com/office/officeart/2005/8/layout/radial1"/>
    <dgm:cxn modelId="{B828DFDF-11DC-4BB1-B18C-5ECE9A5ED587}" type="presParOf" srcId="{803E906E-28EC-40B8-8BC5-09D9C56A9A65}" destId="{4696848C-5115-4A2E-8ACA-5532DFCFAA7A}" srcOrd="1" destOrd="0" presId="urn:microsoft.com/office/officeart/2005/8/layout/radial1"/>
    <dgm:cxn modelId="{633E3C3D-7808-4891-A0AD-6AB7E203DF65}" type="presParOf" srcId="{4696848C-5115-4A2E-8ACA-5532DFCFAA7A}" destId="{A53F4508-2C06-4B05-8CFB-F3489A6C0B5E}" srcOrd="0" destOrd="0" presId="urn:microsoft.com/office/officeart/2005/8/layout/radial1"/>
    <dgm:cxn modelId="{A121D0F9-29AD-48C1-99FF-1E932CFB1B5E}" type="presParOf" srcId="{803E906E-28EC-40B8-8BC5-09D9C56A9A65}" destId="{A5F9A6B3-BFCC-4D0A-9187-5E098AFEFE4B}" srcOrd="2" destOrd="0" presId="urn:microsoft.com/office/officeart/2005/8/layout/radial1"/>
    <dgm:cxn modelId="{E6432434-8EE4-47F2-A0CD-AE117B30354A}" type="presParOf" srcId="{803E906E-28EC-40B8-8BC5-09D9C56A9A65}" destId="{6DA567A0-42AF-4441-B30F-994154D7639C}" srcOrd="3" destOrd="0" presId="urn:microsoft.com/office/officeart/2005/8/layout/radial1"/>
    <dgm:cxn modelId="{5E8F0294-108C-461B-B410-B8CBBBD62533}" type="presParOf" srcId="{6DA567A0-42AF-4441-B30F-994154D7639C}" destId="{302B6F80-CF73-4BD3-AF69-E67AEE074BC4}" srcOrd="0" destOrd="0" presId="urn:microsoft.com/office/officeart/2005/8/layout/radial1"/>
    <dgm:cxn modelId="{AD7990B3-0ECD-49D4-9C58-944D079A3A5A}" type="presParOf" srcId="{803E906E-28EC-40B8-8BC5-09D9C56A9A65}" destId="{C7555467-40DB-4F6F-BB9D-175BADCDD810}" srcOrd="4" destOrd="0" presId="urn:microsoft.com/office/officeart/2005/8/layout/radial1"/>
    <dgm:cxn modelId="{9040387A-DF6A-4A1F-98D5-5F30D18F60E4}" type="presParOf" srcId="{803E906E-28EC-40B8-8BC5-09D9C56A9A65}" destId="{ACB16935-EAEF-41EC-8DCF-B6E64AC67934}" srcOrd="5" destOrd="0" presId="urn:microsoft.com/office/officeart/2005/8/layout/radial1"/>
    <dgm:cxn modelId="{55FBCF0E-B783-48C8-9321-F3791007FD05}" type="presParOf" srcId="{ACB16935-EAEF-41EC-8DCF-B6E64AC67934}" destId="{9D93541D-A056-4962-8D96-603F54EFBA72}" srcOrd="0" destOrd="0" presId="urn:microsoft.com/office/officeart/2005/8/layout/radial1"/>
    <dgm:cxn modelId="{E11E009F-E322-4C7F-84A4-BBAD5D80BA1A}" type="presParOf" srcId="{803E906E-28EC-40B8-8BC5-09D9C56A9A65}" destId="{8A336328-9FE1-47CB-BB6A-0B8ABAC157CD}" srcOrd="6" destOrd="0" presId="urn:microsoft.com/office/officeart/2005/8/layout/radial1"/>
    <dgm:cxn modelId="{C19A9FEB-9645-4945-A131-539B5BDAB364}" type="presParOf" srcId="{803E906E-28EC-40B8-8BC5-09D9C56A9A65}" destId="{EB2E53F1-84CC-45C3-956B-2DA693FC7958}" srcOrd="7" destOrd="0" presId="urn:microsoft.com/office/officeart/2005/8/layout/radial1"/>
    <dgm:cxn modelId="{19DAF263-CCC5-4515-AC8C-A131643086A2}" type="presParOf" srcId="{EB2E53F1-84CC-45C3-956B-2DA693FC7958}" destId="{8B1D1AB1-D84B-439D-BC5B-67DF1D8AA3BC}" srcOrd="0" destOrd="0" presId="urn:microsoft.com/office/officeart/2005/8/layout/radial1"/>
    <dgm:cxn modelId="{B66388D4-2FF3-42A8-B128-61FA5C2DA795}" type="presParOf" srcId="{803E906E-28EC-40B8-8BC5-09D9C56A9A65}" destId="{911B2269-4CB6-4D41-912E-5B0F11D797FB}"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4D0E78B-084E-4702-B451-863AE2041009}"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zh-CN" altLang="en-US"/>
        </a:p>
      </dgm:t>
    </dgm:pt>
    <dgm:pt modelId="{CBFD6548-C1E3-4006-BE92-ACC93DDD4467}">
      <dgm:prSet phldrT="[文本]"/>
      <dgm:spPr/>
      <dgm:t>
        <a:bodyPr/>
        <a:lstStyle/>
        <a:p>
          <a:r>
            <a:rPr lang="zh-CN" altLang="en-US" dirty="0"/>
            <a:t>单</a:t>
          </a:r>
        </a:p>
      </dgm:t>
    </dgm:pt>
    <dgm:pt modelId="{3FDCED27-6F7C-461A-BF6F-92F8CEDFA385}" type="parTrans" cxnId="{AF26B4D8-FB0B-4834-8821-9814DB4CEDB7}">
      <dgm:prSet/>
      <dgm:spPr/>
      <dgm:t>
        <a:bodyPr/>
        <a:lstStyle/>
        <a:p>
          <a:endParaRPr lang="zh-CN" altLang="en-US"/>
        </a:p>
      </dgm:t>
    </dgm:pt>
    <dgm:pt modelId="{8E9CA6D1-FF8B-4863-9D0B-B107D77B406B}" type="sibTrans" cxnId="{AF26B4D8-FB0B-4834-8821-9814DB4CEDB7}">
      <dgm:prSet/>
      <dgm:spPr/>
      <dgm:t>
        <a:bodyPr/>
        <a:lstStyle/>
        <a:p>
          <a:endParaRPr lang="zh-CN" altLang="en-US"/>
        </a:p>
      </dgm:t>
    </dgm:pt>
    <dgm:pt modelId="{E77301CE-FF7C-4273-9017-098BD0E6C2E1}">
      <dgm:prSet phldrT="[文本]"/>
      <dgm:spPr/>
      <dgm:t>
        <a:bodyPr/>
        <a:lstStyle/>
        <a:p>
          <a:r>
            <a:rPr lang="zh-CN" altLang="en-US" dirty="0"/>
            <a:t>单</a:t>
          </a:r>
        </a:p>
      </dgm:t>
    </dgm:pt>
    <dgm:pt modelId="{172ADDBA-D2FB-449C-BC22-E669497537FC}" type="parTrans" cxnId="{295FB9FE-E29F-4410-B969-A8193A7AC0E8}">
      <dgm:prSet/>
      <dgm:spPr/>
      <dgm:t>
        <a:bodyPr/>
        <a:lstStyle/>
        <a:p>
          <a:endParaRPr lang="zh-CN" altLang="en-US"/>
        </a:p>
      </dgm:t>
    </dgm:pt>
    <dgm:pt modelId="{2707B8C1-A1BB-4AF3-AAA7-EDC1F678553D}" type="sibTrans" cxnId="{295FB9FE-E29F-4410-B969-A8193A7AC0E8}">
      <dgm:prSet/>
      <dgm:spPr/>
      <dgm:t>
        <a:bodyPr/>
        <a:lstStyle/>
        <a:p>
          <a:endParaRPr lang="zh-CN" altLang="en-US"/>
        </a:p>
      </dgm:t>
    </dgm:pt>
    <dgm:pt modelId="{D5D33D07-9B65-4A5B-8C00-84A81F1E18C4}">
      <dgm:prSet phldrT="[文本]"/>
      <dgm:spPr/>
      <dgm:t>
        <a:bodyPr/>
        <a:lstStyle/>
        <a:p>
          <a:r>
            <a:rPr lang="zh-CN" altLang="en-US" dirty="0"/>
            <a:t>单</a:t>
          </a:r>
        </a:p>
      </dgm:t>
    </dgm:pt>
    <dgm:pt modelId="{B233C32B-7055-4C76-A043-9E914CB628C4}" type="parTrans" cxnId="{4A5C9A86-8AEF-4BE1-A08F-8A52576347B0}">
      <dgm:prSet/>
      <dgm:spPr/>
      <dgm:t>
        <a:bodyPr/>
        <a:lstStyle/>
        <a:p>
          <a:endParaRPr lang="zh-CN" altLang="en-US"/>
        </a:p>
      </dgm:t>
    </dgm:pt>
    <dgm:pt modelId="{0D17323B-0B7E-46C5-B008-092C5B0906F5}" type="sibTrans" cxnId="{4A5C9A86-8AEF-4BE1-A08F-8A52576347B0}">
      <dgm:prSet/>
      <dgm:spPr/>
      <dgm:t>
        <a:bodyPr/>
        <a:lstStyle/>
        <a:p>
          <a:endParaRPr lang="zh-CN" altLang="en-US"/>
        </a:p>
      </dgm:t>
    </dgm:pt>
    <dgm:pt modelId="{A99B9303-58DC-4656-8B44-A8952EC570C5}">
      <dgm:prSet phldrT="[文本]"/>
      <dgm:spPr/>
      <dgm:t>
        <a:bodyPr/>
        <a:lstStyle/>
        <a:p>
          <a:r>
            <a:rPr lang="zh-CN" altLang="en-US" dirty="0"/>
            <a:t>单</a:t>
          </a:r>
        </a:p>
      </dgm:t>
    </dgm:pt>
    <dgm:pt modelId="{51BD2E86-122E-4377-B85D-BCB65C782D50}" type="parTrans" cxnId="{2EBC9038-D78D-4ABE-9975-BE476D686BE7}">
      <dgm:prSet/>
      <dgm:spPr/>
      <dgm:t>
        <a:bodyPr/>
        <a:lstStyle/>
        <a:p>
          <a:endParaRPr lang="zh-CN" altLang="en-US"/>
        </a:p>
      </dgm:t>
    </dgm:pt>
    <dgm:pt modelId="{2E9BCBAE-4BDB-4A5D-B091-C025BDE10387}" type="sibTrans" cxnId="{2EBC9038-D78D-4ABE-9975-BE476D686BE7}">
      <dgm:prSet/>
      <dgm:spPr/>
      <dgm:t>
        <a:bodyPr/>
        <a:lstStyle/>
        <a:p>
          <a:endParaRPr lang="zh-CN" altLang="en-US"/>
        </a:p>
      </dgm:t>
    </dgm:pt>
    <dgm:pt modelId="{F12E6EB2-CDF2-4A81-BA5C-FF8F411A27A2}">
      <dgm:prSet phldrT="[文本]"/>
      <dgm:spPr/>
      <dgm:t>
        <a:bodyPr/>
        <a:lstStyle/>
        <a:p>
          <a:r>
            <a:rPr lang="zh-CN" altLang="en-US" dirty="0"/>
            <a:t>单</a:t>
          </a:r>
        </a:p>
      </dgm:t>
    </dgm:pt>
    <dgm:pt modelId="{32281C69-735F-407C-A12F-5A3C28669524}" type="parTrans" cxnId="{52B3C310-8BD2-44DB-8A4A-2A15F28A6748}">
      <dgm:prSet/>
      <dgm:spPr/>
      <dgm:t>
        <a:bodyPr/>
        <a:lstStyle/>
        <a:p>
          <a:endParaRPr lang="zh-CN" altLang="en-US"/>
        </a:p>
      </dgm:t>
    </dgm:pt>
    <dgm:pt modelId="{CD4BDA48-CBBF-422E-BE7B-08CD1FB24E12}" type="sibTrans" cxnId="{52B3C310-8BD2-44DB-8A4A-2A15F28A6748}">
      <dgm:prSet/>
      <dgm:spPr/>
      <dgm:t>
        <a:bodyPr/>
        <a:lstStyle/>
        <a:p>
          <a:endParaRPr lang="zh-CN" altLang="en-US"/>
        </a:p>
      </dgm:t>
    </dgm:pt>
    <dgm:pt modelId="{35062B9F-B3AC-4152-B4AD-7A9601162712}">
      <dgm:prSet phldrT="[文本]"/>
      <dgm:spPr/>
      <dgm:t>
        <a:bodyPr/>
        <a:lstStyle/>
        <a:p>
          <a:r>
            <a:rPr lang="zh-CN" altLang="en-US" dirty="0"/>
            <a:t>单</a:t>
          </a:r>
        </a:p>
      </dgm:t>
    </dgm:pt>
    <dgm:pt modelId="{4EE19868-CF56-4EBB-97EC-6C6C6857FEEA}" type="parTrans" cxnId="{CC37B708-18FA-47CF-9462-83B0182180AC}">
      <dgm:prSet/>
      <dgm:spPr/>
      <dgm:t>
        <a:bodyPr/>
        <a:lstStyle/>
        <a:p>
          <a:endParaRPr lang="zh-CN" altLang="en-US"/>
        </a:p>
      </dgm:t>
    </dgm:pt>
    <dgm:pt modelId="{8C112ADD-4117-4171-9A7C-45F4F046D42F}" type="sibTrans" cxnId="{CC37B708-18FA-47CF-9462-83B0182180AC}">
      <dgm:prSet/>
      <dgm:spPr/>
      <dgm:t>
        <a:bodyPr/>
        <a:lstStyle/>
        <a:p>
          <a:endParaRPr lang="zh-CN" altLang="en-US"/>
        </a:p>
      </dgm:t>
    </dgm:pt>
    <dgm:pt modelId="{613F51D9-35ED-4801-8AF0-C1CC9DB787E9}">
      <dgm:prSet phldrT="[文本]"/>
      <dgm:spPr/>
      <dgm:t>
        <a:bodyPr/>
        <a:lstStyle/>
        <a:p>
          <a:r>
            <a:rPr lang="zh-CN" altLang="en-US" dirty="0"/>
            <a:t>单</a:t>
          </a:r>
        </a:p>
      </dgm:t>
    </dgm:pt>
    <dgm:pt modelId="{D1A3DFFC-7303-4F0A-A900-191AACE120AE}" type="parTrans" cxnId="{1356A316-9B02-44E2-A05C-1216F48923D8}">
      <dgm:prSet/>
      <dgm:spPr/>
      <dgm:t>
        <a:bodyPr/>
        <a:lstStyle/>
        <a:p>
          <a:endParaRPr lang="zh-CN" altLang="en-US"/>
        </a:p>
      </dgm:t>
    </dgm:pt>
    <dgm:pt modelId="{2A7DFA3E-BF06-45B9-A57A-6DF487BEE1F8}" type="sibTrans" cxnId="{1356A316-9B02-44E2-A05C-1216F48923D8}">
      <dgm:prSet/>
      <dgm:spPr/>
      <dgm:t>
        <a:bodyPr/>
        <a:lstStyle/>
        <a:p>
          <a:endParaRPr lang="zh-CN" altLang="en-US"/>
        </a:p>
      </dgm:t>
    </dgm:pt>
    <dgm:pt modelId="{5CBD0980-B1DF-4406-9936-65B6794DA075}" type="pres">
      <dgm:prSet presAssocID="{F4D0E78B-084E-4702-B451-863AE2041009}" presName="cycle" presStyleCnt="0">
        <dgm:presLayoutVars>
          <dgm:dir/>
          <dgm:resizeHandles val="exact"/>
        </dgm:presLayoutVars>
      </dgm:prSet>
      <dgm:spPr/>
    </dgm:pt>
    <dgm:pt modelId="{7033C2C8-64D9-42D2-827F-ACDD06BECB2A}" type="pres">
      <dgm:prSet presAssocID="{CBFD6548-C1E3-4006-BE92-ACC93DDD4467}" presName="dummy" presStyleCnt="0"/>
      <dgm:spPr/>
    </dgm:pt>
    <dgm:pt modelId="{FD24BC15-67F0-4FDA-BF07-8CC84D1D2059}" type="pres">
      <dgm:prSet presAssocID="{CBFD6548-C1E3-4006-BE92-ACC93DDD4467}" presName="node" presStyleLbl="revTx" presStyleIdx="0" presStyleCnt="7">
        <dgm:presLayoutVars>
          <dgm:bulletEnabled val="1"/>
        </dgm:presLayoutVars>
      </dgm:prSet>
      <dgm:spPr/>
    </dgm:pt>
    <dgm:pt modelId="{F405E1B4-86DA-485E-B405-3148EA7E4D41}" type="pres">
      <dgm:prSet presAssocID="{8E9CA6D1-FF8B-4863-9D0B-B107D77B406B}" presName="sibTrans" presStyleLbl="node1" presStyleIdx="0" presStyleCnt="7"/>
      <dgm:spPr/>
    </dgm:pt>
    <dgm:pt modelId="{2CC1A565-65B5-459C-8283-EACF67D8EF0C}" type="pres">
      <dgm:prSet presAssocID="{E77301CE-FF7C-4273-9017-098BD0E6C2E1}" presName="dummy" presStyleCnt="0"/>
      <dgm:spPr/>
    </dgm:pt>
    <dgm:pt modelId="{4608ACA8-D672-40BB-B3F2-69FFB9877F92}" type="pres">
      <dgm:prSet presAssocID="{E77301CE-FF7C-4273-9017-098BD0E6C2E1}" presName="node" presStyleLbl="revTx" presStyleIdx="1" presStyleCnt="7">
        <dgm:presLayoutVars>
          <dgm:bulletEnabled val="1"/>
        </dgm:presLayoutVars>
      </dgm:prSet>
      <dgm:spPr/>
    </dgm:pt>
    <dgm:pt modelId="{FE281D3B-8B60-450E-8173-7580ABFDA467}" type="pres">
      <dgm:prSet presAssocID="{2707B8C1-A1BB-4AF3-AAA7-EDC1F678553D}" presName="sibTrans" presStyleLbl="node1" presStyleIdx="1" presStyleCnt="7"/>
      <dgm:spPr/>
    </dgm:pt>
    <dgm:pt modelId="{32A17F53-0D51-40F7-99BB-633CC7A2DDB3}" type="pres">
      <dgm:prSet presAssocID="{D5D33D07-9B65-4A5B-8C00-84A81F1E18C4}" presName="dummy" presStyleCnt="0"/>
      <dgm:spPr/>
    </dgm:pt>
    <dgm:pt modelId="{5D1AA216-9CD7-46A2-8A43-B51A9024EDE6}" type="pres">
      <dgm:prSet presAssocID="{D5D33D07-9B65-4A5B-8C00-84A81F1E18C4}" presName="node" presStyleLbl="revTx" presStyleIdx="2" presStyleCnt="7">
        <dgm:presLayoutVars>
          <dgm:bulletEnabled val="1"/>
        </dgm:presLayoutVars>
      </dgm:prSet>
      <dgm:spPr/>
    </dgm:pt>
    <dgm:pt modelId="{8AA5A733-0C5E-49DD-BCC4-5F9EF9AD09BF}" type="pres">
      <dgm:prSet presAssocID="{0D17323B-0B7E-46C5-B008-092C5B0906F5}" presName="sibTrans" presStyleLbl="node1" presStyleIdx="2" presStyleCnt="7"/>
      <dgm:spPr/>
    </dgm:pt>
    <dgm:pt modelId="{957F6183-FE7C-4287-AFC3-216D5DFE3293}" type="pres">
      <dgm:prSet presAssocID="{A99B9303-58DC-4656-8B44-A8952EC570C5}" presName="dummy" presStyleCnt="0"/>
      <dgm:spPr/>
    </dgm:pt>
    <dgm:pt modelId="{BB3B5FCA-3330-40EE-B8C7-49359F13FA42}" type="pres">
      <dgm:prSet presAssocID="{A99B9303-58DC-4656-8B44-A8952EC570C5}" presName="node" presStyleLbl="revTx" presStyleIdx="3" presStyleCnt="7">
        <dgm:presLayoutVars>
          <dgm:bulletEnabled val="1"/>
        </dgm:presLayoutVars>
      </dgm:prSet>
      <dgm:spPr/>
    </dgm:pt>
    <dgm:pt modelId="{3E35643C-C637-4121-ABBF-B31D8B6D7254}" type="pres">
      <dgm:prSet presAssocID="{2E9BCBAE-4BDB-4A5D-B091-C025BDE10387}" presName="sibTrans" presStyleLbl="node1" presStyleIdx="3" presStyleCnt="7"/>
      <dgm:spPr/>
    </dgm:pt>
    <dgm:pt modelId="{CFCADD7A-4ADE-47EB-AFFB-08B3227F9839}" type="pres">
      <dgm:prSet presAssocID="{F12E6EB2-CDF2-4A81-BA5C-FF8F411A27A2}" presName="dummy" presStyleCnt="0"/>
      <dgm:spPr/>
    </dgm:pt>
    <dgm:pt modelId="{C518B6A7-4DBD-46C9-9102-35B44A3D8273}" type="pres">
      <dgm:prSet presAssocID="{F12E6EB2-CDF2-4A81-BA5C-FF8F411A27A2}" presName="node" presStyleLbl="revTx" presStyleIdx="4" presStyleCnt="7">
        <dgm:presLayoutVars>
          <dgm:bulletEnabled val="1"/>
        </dgm:presLayoutVars>
      </dgm:prSet>
      <dgm:spPr/>
    </dgm:pt>
    <dgm:pt modelId="{6DC8D59F-BA60-4C04-9885-5B31F899B324}" type="pres">
      <dgm:prSet presAssocID="{CD4BDA48-CBBF-422E-BE7B-08CD1FB24E12}" presName="sibTrans" presStyleLbl="node1" presStyleIdx="4" presStyleCnt="7"/>
      <dgm:spPr/>
    </dgm:pt>
    <dgm:pt modelId="{4A064135-B7E4-46AB-97EB-C887C544F8D7}" type="pres">
      <dgm:prSet presAssocID="{35062B9F-B3AC-4152-B4AD-7A9601162712}" presName="dummy" presStyleCnt="0"/>
      <dgm:spPr/>
    </dgm:pt>
    <dgm:pt modelId="{6EAE5D55-BB08-41EB-9101-E528A05A0D8F}" type="pres">
      <dgm:prSet presAssocID="{35062B9F-B3AC-4152-B4AD-7A9601162712}" presName="node" presStyleLbl="revTx" presStyleIdx="5" presStyleCnt="7">
        <dgm:presLayoutVars>
          <dgm:bulletEnabled val="1"/>
        </dgm:presLayoutVars>
      </dgm:prSet>
      <dgm:spPr/>
    </dgm:pt>
    <dgm:pt modelId="{C64A05A1-712F-4299-805C-D2826CE2A72D}" type="pres">
      <dgm:prSet presAssocID="{8C112ADD-4117-4171-9A7C-45F4F046D42F}" presName="sibTrans" presStyleLbl="node1" presStyleIdx="5" presStyleCnt="7"/>
      <dgm:spPr/>
    </dgm:pt>
    <dgm:pt modelId="{05DEDA2E-7879-4987-856E-DFB2915DA8C0}" type="pres">
      <dgm:prSet presAssocID="{613F51D9-35ED-4801-8AF0-C1CC9DB787E9}" presName="dummy" presStyleCnt="0"/>
      <dgm:spPr/>
    </dgm:pt>
    <dgm:pt modelId="{D30E8BB7-1B0D-4BBA-B32C-9A9574025231}" type="pres">
      <dgm:prSet presAssocID="{613F51D9-35ED-4801-8AF0-C1CC9DB787E9}" presName="node" presStyleLbl="revTx" presStyleIdx="6" presStyleCnt="7">
        <dgm:presLayoutVars>
          <dgm:bulletEnabled val="1"/>
        </dgm:presLayoutVars>
      </dgm:prSet>
      <dgm:spPr/>
    </dgm:pt>
    <dgm:pt modelId="{9BA9C361-858D-45E8-94DE-5AF2E3CEAACA}" type="pres">
      <dgm:prSet presAssocID="{2A7DFA3E-BF06-45B9-A57A-6DF487BEE1F8}" presName="sibTrans" presStyleLbl="node1" presStyleIdx="6" presStyleCnt="7"/>
      <dgm:spPr/>
    </dgm:pt>
  </dgm:ptLst>
  <dgm:cxnLst>
    <dgm:cxn modelId="{06508F06-F377-463C-A237-1B9BF71FAB03}" type="presOf" srcId="{613F51D9-35ED-4801-8AF0-C1CC9DB787E9}" destId="{D30E8BB7-1B0D-4BBA-B32C-9A9574025231}" srcOrd="0" destOrd="0" presId="urn:microsoft.com/office/officeart/2005/8/layout/cycle1"/>
    <dgm:cxn modelId="{CC37B708-18FA-47CF-9462-83B0182180AC}" srcId="{F4D0E78B-084E-4702-B451-863AE2041009}" destId="{35062B9F-B3AC-4152-B4AD-7A9601162712}" srcOrd="5" destOrd="0" parTransId="{4EE19868-CF56-4EBB-97EC-6C6C6857FEEA}" sibTransId="{8C112ADD-4117-4171-9A7C-45F4F046D42F}"/>
    <dgm:cxn modelId="{52B3C310-8BD2-44DB-8A4A-2A15F28A6748}" srcId="{F4D0E78B-084E-4702-B451-863AE2041009}" destId="{F12E6EB2-CDF2-4A81-BA5C-FF8F411A27A2}" srcOrd="4" destOrd="0" parTransId="{32281C69-735F-407C-A12F-5A3C28669524}" sibTransId="{CD4BDA48-CBBF-422E-BE7B-08CD1FB24E12}"/>
    <dgm:cxn modelId="{1356A316-9B02-44E2-A05C-1216F48923D8}" srcId="{F4D0E78B-084E-4702-B451-863AE2041009}" destId="{613F51D9-35ED-4801-8AF0-C1CC9DB787E9}" srcOrd="6" destOrd="0" parTransId="{D1A3DFFC-7303-4F0A-A900-191AACE120AE}" sibTransId="{2A7DFA3E-BF06-45B9-A57A-6DF487BEE1F8}"/>
    <dgm:cxn modelId="{6D395D18-CF06-49DD-8573-BBFACCB8C2F0}" type="presOf" srcId="{2707B8C1-A1BB-4AF3-AAA7-EDC1F678553D}" destId="{FE281D3B-8B60-450E-8173-7580ABFDA467}" srcOrd="0" destOrd="0" presId="urn:microsoft.com/office/officeart/2005/8/layout/cycle1"/>
    <dgm:cxn modelId="{6896B330-F15D-48E1-9BAD-C94E1648E5F2}" type="presOf" srcId="{2A7DFA3E-BF06-45B9-A57A-6DF487BEE1F8}" destId="{9BA9C361-858D-45E8-94DE-5AF2E3CEAACA}" srcOrd="0" destOrd="0" presId="urn:microsoft.com/office/officeart/2005/8/layout/cycle1"/>
    <dgm:cxn modelId="{2EBC9038-D78D-4ABE-9975-BE476D686BE7}" srcId="{F4D0E78B-084E-4702-B451-863AE2041009}" destId="{A99B9303-58DC-4656-8B44-A8952EC570C5}" srcOrd="3" destOrd="0" parTransId="{51BD2E86-122E-4377-B85D-BCB65C782D50}" sibTransId="{2E9BCBAE-4BDB-4A5D-B091-C025BDE10387}"/>
    <dgm:cxn modelId="{77FEA061-EE4F-4BF7-B948-B7F2D6FC60CB}" type="presOf" srcId="{E77301CE-FF7C-4273-9017-098BD0E6C2E1}" destId="{4608ACA8-D672-40BB-B3F2-69FFB9877F92}" srcOrd="0" destOrd="0" presId="urn:microsoft.com/office/officeart/2005/8/layout/cycle1"/>
    <dgm:cxn modelId="{95BA8F4A-5C9A-4C4A-BE48-F669AD301418}" type="presOf" srcId="{8C112ADD-4117-4171-9A7C-45F4F046D42F}" destId="{C64A05A1-712F-4299-805C-D2826CE2A72D}" srcOrd="0" destOrd="0" presId="urn:microsoft.com/office/officeart/2005/8/layout/cycle1"/>
    <dgm:cxn modelId="{326E364C-3F7F-45C9-B65E-736FC19F3E7A}" type="presOf" srcId="{A99B9303-58DC-4656-8B44-A8952EC570C5}" destId="{BB3B5FCA-3330-40EE-B8C7-49359F13FA42}" srcOrd="0" destOrd="0" presId="urn:microsoft.com/office/officeart/2005/8/layout/cycle1"/>
    <dgm:cxn modelId="{D8CF846E-6A6D-4C4E-A927-99D10E89C3EC}" type="presOf" srcId="{8E9CA6D1-FF8B-4863-9D0B-B107D77B406B}" destId="{F405E1B4-86DA-485E-B405-3148EA7E4D41}" srcOrd="0" destOrd="0" presId="urn:microsoft.com/office/officeart/2005/8/layout/cycle1"/>
    <dgm:cxn modelId="{8BC66672-AE86-4D99-921F-A52B0DC5D293}" type="presOf" srcId="{CBFD6548-C1E3-4006-BE92-ACC93DDD4467}" destId="{FD24BC15-67F0-4FDA-BF07-8CC84D1D2059}" srcOrd="0" destOrd="0" presId="urn:microsoft.com/office/officeart/2005/8/layout/cycle1"/>
    <dgm:cxn modelId="{1AF82875-E57F-400A-BF34-E9E478DC1695}" type="presOf" srcId="{2E9BCBAE-4BDB-4A5D-B091-C025BDE10387}" destId="{3E35643C-C637-4121-ABBF-B31D8B6D7254}" srcOrd="0" destOrd="0" presId="urn:microsoft.com/office/officeart/2005/8/layout/cycle1"/>
    <dgm:cxn modelId="{4A5C9A86-8AEF-4BE1-A08F-8A52576347B0}" srcId="{F4D0E78B-084E-4702-B451-863AE2041009}" destId="{D5D33D07-9B65-4A5B-8C00-84A81F1E18C4}" srcOrd="2" destOrd="0" parTransId="{B233C32B-7055-4C76-A043-9E914CB628C4}" sibTransId="{0D17323B-0B7E-46C5-B008-092C5B0906F5}"/>
    <dgm:cxn modelId="{57FB309D-ECB8-4D57-BE58-2B9FD443C816}" type="presOf" srcId="{CD4BDA48-CBBF-422E-BE7B-08CD1FB24E12}" destId="{6DC8D59F-BA60-4C04-9885-5B31F899B324}" srcOrd="0" destOrd="0" presId="urn:microsoft.com/office/officeart/2005/8/layout/cycle1"/>
    <dgm:cxn modelId="{AF2713B3-1F28-44F0-9BEE-C47541DD6FA9}" type="presOf" srcId="{D5D33D07-9B65-4A5B-8C00-84A81F1E18C4}" destId="{5D1AA216-9CD7-46A2-8A43-B51A9024EDE6}" srcOrd="0" destOrd="0" presId="urn:microsoft.com/office/officeart/2005/8/layout/cycle1"/>
    <dgm:cxn modelId="{809845C1-4F1E-457E-BA41-54DBBEC41960}" type="presOf" srcId="{35062B9F-B3AC-4152-B4AD-7A9601162712}" destId="{6EAE5D55-BB08-41EB-9101-E528A05A0D8F}" srcOrd="0" destOrd="0" presId="urn:microsoft.com/office/officeart/2005/8/layout/cycle1"/>
    <dgm:cxn modelId="{AF26B4D8-FB0B-4834-8821-9814DB4CEDB7}" srcId="{F4D0E78B-084E-4702-B451-863AE2041009}" destId="{CBFD6548-C1E3-4006-BE92-ACC93DDD4467}" srcOrd="0" destOrd="0" parTransId="{3FDCED27-6F7C-461A-BF6F-92F8CEDFA385}" sibTransId="{8E9CA6D1-FF8B-4863-9D0B-B107D77B406B}"/>
    <dgm:cxn modelId="{8E9B09E3-4266-4AFA-865C-1743B4F11741}" type="presOf" srcId="{F12E6EB2-CDF2-4A81-BA5C-FF8F411A27A2}" destId="{C518B6A7-4DBD-46C9-9102-35B44A3D8273}" srcOrd="0" destOrd="0" presId="urn:microsoft.com/office/officeart/2005/8/layout/cycle1"/>
    <dgm:cxn modelId="{BA86A2E7-6D0D-4727-A95D-421F5ADA0EF1}" type="presOf" srcId="{0D17323B-0B7E-46C5-B008-092C5B0906F5}" destId="{8AA5A733-0C5E-49DD-BCC4-5F9EF9AD09BF}" srcOrd="0" destOrd="0" presId="urn:microsoft.com/office/officeart/2005/8/layout/cycle1"/>
    <dgm:cxn modelId="{DED019F6-FFA1-42B9-B800-3F4D1B9CE5E3}" type="presOf" srcId="{F4D0E78B-084E-4702-B451-863AE2041009}" destId="{5CBD0980-B1DF-4406-9936-65B6794DA075}" srcOrd="0" destOrd="0" presId="urn:microsoft.com/office/officeart/2005/8/layout/cycle1"/>
    <dgm:cxn modelId="{295FB9FE-E29F-4410-B969-A8193A7AC0E8}" srcId="{F4D0E78B-084E-4702-B451-863AE2041009}" destId="{E77301CE-FF7C-4273-9017-098BD0E6C2E1}" srcOrd="1" destOrd="0" parTransId="{172ADDBA-D2FB-449C-BC22-E669497537FC}" sibTransId="{2707B8C1-A1BB-4AF3-AAA7-EDC1F678553D}"/>
    <dgm:cxn modelId="{94AD1A4A-98C7-4CD8-852A-A95547E743AF}" type="presParOf" srcId="{5CBD0980-B1DF-4406-9936-65B6794DA075}" destId="{7033C2C8-64D9-42D2-827F-ACDD06BECB2A}" srcOrd="0" destOrd="0" presId="urn:microsoft.com/office/officeart/2005/8/layout/cycle1"/>
    <dgm:cxn modelId="{29099D81-2946-4700-9542-F28E1ACF6764}" type="presParOf" srcId="{5CBD0980-B1DF-4406-9936-65B6794DA075}" destId="{FD24BC15-67F0-4FDA-BF07-8CC84D1D2059}" srcOrd="1" destOrd="0" presId="urn:microsoft.com/office/officeart/2005/8/layout/cycle1"/>
    <dgm:cxn modelId="{AFFF1781-FAB1-46DE-AD9D-6B51E59D8ACA}" type="presParOf" srcId="{5CBD0980-B1DF-4406-9936-65B6794DA075}" destId="{F405E1B4-86DA-485E-B405-3148EA7E4D41}" srcOrd="2" destOrd="0" presId="urn:microsoft.com/office/officeart/2005/8/layout/cycle1"/>
    <dgm:cxn modelId="{D3816EEF-15F4-4036-8D4C-BB555269ED94}" type="presParOf" srcId="{5CBD0980-B1DF-4406-9936-65B6794DA075}" destId="{2CC1A565-65B5-459C-8283-EACF67D8EF0C}" srcOrd="3" destOrd="0" presId="urn:microsoft.com/office/officeart/2005/8/layout/cycle1"/>
    <dgm:cxn modelId="{A1AC8C05-C86D-4F4A-B21C-165AA7144310}" type="presParOf" srcId="{5CBD0980-B1DF-4406-9936-65B6794DA075}" destId="{4608ACA8-D672-40BB-B3F2-69FFB9877F92}" srcOrd="4" destOrd="0" presId="urn:microsoft.com/office/officeart/2005/8/layout/cycle1"/>
    <dgm:cxn modelId="{11DAA899-2473-4895-9611-667B118066DB}" type="presParOf" srcId="{5CBD0980-B1DF-4406-9936-65B6794DA075}" destId="{FE281D3B-8B60-450E-8173-7580ABFDA467}" srcOrd="5" destOrd="0" presId="urn:microsoft.com/office/officeart/2005/8/layout/cycle1"/>
    <dgm:cxn modelId="{D013F864-621E-4F86-AB33-B21CB911086D}" type="presParOf" srcId="{5CBD0980-B1DF-4406-9936-65B6794DA075}" destId="{32A17F53-0D51-40F7-99BB-633CC7A2DDB3}" srcOrd="6" destOrd="0" presId="urn:microsoft.com/office/officeart/2005/8/layout/cycle1"/>
    <dgm:cxn modelId="{18A53EA0-21F8-4656-9646-3DBF48730D1B}" type="presParOf" srcId="{5CBD0980-B1DF-4406-9936-65B6794DA075}" destId="{5D1AA216-9CD7-46A2-8A43-B51A9024EDE6}" srcOrd="7" destOrd="0" presId="urn:microsoft.com/office/officeart/2005/8/layout/cycle1"/>
    <dgm:cxn modelId="{CD2AFB5A-202F-4EFA-9668-803624645886}" type="presParOf" srcId="{5CBD0980-B1DF-4406-9936-65B6794DA075}" destId="{8AA5A733-0C5E-49DD-BCC4-5F9EF9AD09BF}" srcOrd="8" destOrd="0" presId="urn:microsoft.com/office/officeart/2005/8/layout/cycle1"/>
    <dgm:cxn modelId="{FEFD2F40-4062-4C33-8B48-983A4D88E2C2}" type="presParOf" srcId="{5CBD0980-B1DF-4406-9936-65B6794DA075}" destId="{957F6183-FE7C-4287-AFC3-216D5DFE3293}" srcOrd="9" destOrd="0" presId="urn:microsoft.com/office/officeart/2005/8/layout/cycle1"/>
    <dgm:cxn modelId="{B2855BCA-252A-4885-960D-E60C74435E06}" type="presParOf" srcId="{5CBD0980-B1DF-4406-9936-65B6794DA075}" destId="{BB3B5FCA-3330-40EE-B8C7-49359F13FA42}" srcOrd="10" destOrd="0" presId="urn:microsoft.com/office/officeart/2005/8/layout/cycle1"/>
    <dgm:cxn modelId="{221BB02F-1C47-41B9-A89E-DB1B8D551A36}" type="presParOf" srcId="{5CBD0980-B1DF-4406-9936-65B6794DA075}" destId="{3E35643C-C637-4121-ABBF-B31D8B6D7254}" srcOrd="11" destOrd="0" presId="urn:microsoft.com/office/officeart/2005/8/layout/cycle1"/>
    <dgm:cxn modelId="{91BFDE95-758E-48B0-BF45-3D5B666F3006}" type="presParOf" srcId="{5CBD0980-B1DF-4406-9936-65B6794DA075}" destId="{CFCADD7A-4ADE-47EB-AFFB-08B3227F9839}" srcOrd="12" destOrd="0" presId="urn:microsoft.com/office/officeart/2005/8/layout/cycle1"/>
    <dgm:cxn modelId="{ABF5308E-9636-411A-830A-F12134C72118}" type="presParOf" srcId="{5CBD0980-B1DF-4406-9936-65B6794DA075}" destId="{C518B6A7-4DBD-46C9-9102-35B44A3D8273}" srcOrd="13" destOrd="0" presId="urn:microsoft.com/office/officeart/2005/8/layout/cycle1"/>
    <dgm:cxn modelId="{C901EA71-5995-481B-B571-45B463367278}" type="presParOf" srcId="{5CBD0980-B1DF-4406-9936-65B6794DA075}" destId="{6DC8D59F-BA60-4C04-9885-5B31F899B324}" srcOrd="14" destOrd="0" presId="urn:microsoft.com/office/officeart/2005/8/layout/cycle1"/>
    <dgm:cxn modelId="{675C55B5-6DFB-4CE1-BD71-9D967F370213}" type="presParOf" srcId="{5CBD0980-B1DF-4406-9936-65B6794DA075}" destId="{4A064135-B7E4-46AB-97EB-C887C544F8D7}" srcOrd="15" destOrd="0" presId="urn:microsoft.com/office/officeart/2005/8/layout/cycle1"/>
    <dgm:cxn modelId="{F35E27F3-2693-4047-AA17-C66458A7C42E}" type="presParOf" srcId="{5CBD0980-B1DF-4406-9936-65B6794DA075}" destId="{6EAE5D55-BB08-41EB-9101-E528A05A0D8F}" srcOrd="16" destOrd="0" presId="urn:microsoft.com/office/officeart/2005/8/layout/cycle1"/>
    <dgm:cxn modelId="{EAAAB2E4-5434-4156-A54A-4838EA930128}" type="presParOf" srcId="{5CBD0980-B1DF-4406-9936-65B6794DA075}" destId="{C64A05A1-712F-4299-805C-D2826CE2A72D}" srcOrd="17" destOrd="0" presId="urn:microsoft.com/office/officeart/2005/8/layout/cycle1"/>
    <dgm:cxn modelId="{55A126AD-FCD8-48F3-AE2D-48AB4EF4810B}" type="presParOf" srcId="{5CBD0980-B1DF-4406-9936-65B6794DA075}" destId="{05DEDA2E-7879-4987-856E-DFB2915DA8C0}" srcOrd="18" destOrd="0" presId="urn:microsoft.com/office/officeart/2005/8/layout/cycle1"/>
    <dgm:cxn modelId="{A6651729-FCFC-4AC0-89F2-63F96EF4225E}" type="presParOf" srcId="{5CBD0980-B1DF-4406-9936-65B6794DA075}" destId="{D30E8BB7-1B0D-4BBA-B32C-9A9574025231}" srcOrd="19" destOrd="0" presId="urn:microsoft.com/office/officeart/2005/8/layout/cycle1"/>
    <dgm:cxn modelId="{095B1977-2FC2-4400-97A7-A754B60060C6}" type="presParOf" srcId="{5CBD0980-B1DF-4406-9936-65B6794DA075}" destId="{9BA9C361-858D-45E8-94DE-5AF2E3CEAACA}" srcOrd="2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AD5469-60C4-426D-B8E0-2710DFBADF4B}" type="doc">
      <dgm:prSet loTypeId="urn:microsoft.com/office/officeart/2005/8/layout/arrow5" loCatId="process" qsTypeId="urn:microsoft.com/office/officeart/2005/8/quickstyle/simple1" qsCatId="simple" csTypeId="urn:microsoft.com/office/officeart/2005/8/colors/accent1_2" csCatId="accent1" phldr="1"/>
      <dgm:spPr/>
      <dgm:t>
        <a:bodyPr/>
        <a:lstStyle/>
        <a:p>
          <a:endParaRPr lang="zh-CN" altLang="en-US"/>
        </a:p>
      </dgm:t>
    </dgm:pt>
    <dgm:pt modelId="{0C9F3F8E-381F-48E3-B534-055C33D8F0D0}">
      <dgm:prSet phldrT="[文本]"/>
      <dgm:spPr/>
      <dgm:t>
        <a:bodyPr/>
        <a:lstStyle/>
        <a:p>
          <a:r>
            <a:rPr lang="zh-CN" altLang="en-US" dirty="0"/>
            <a:t>你给我一个</a:t>
          </a:r>
          <a:r>
            <a:rPr lang="en-US" altLang="zh-CN" dirty="0"/>
            <a:t>idea</a:t>
          </a:r>
          <a:endParaRPr lang="zh-CN" altLang="en-US" dirty="0"/>
        </a:p>
      </dgm:t>
    </dgm:pt>
    <dgm:pt modelId="{0164D18D-49A8-4209-988D-1343EB6EF621}" type="parTrans" cxnId="{2EE35879-475E-4ADE-9E8D-5E08695FD0EF}">
      <dgm:prSet/>
      <dgm:spPr/>
      <dgm:t>
        <a:bodyPr/>
        <a:lstStyle/>
        <a:p>
          <a:endParaRPr lang="zh-CN" altLang="en-US"/>
        </a:p>
      </dgm:t>
    </dgm:pt>
    <dgm:pt modelId="{7C778CE9-1F09-4BB9-9FAD-DD7EA8C8464A}" type="sibTrans" cxnId="{2EE35879-475E-4ADE-9E8D-5E08695FD0EF}">
      <dgm:prSet/>
      <dgm:spPr/>
      <dgm:t>
        <a:bodyPr/>
        <a:lstStyle/>
        <a:p>
          <a:endParaRPr lang="zh-CN" altLang="en-US"/>
        </a:p>
      </dgm:t>
    </dgm:pt>
    <dgm:pt modelId="{19664B90-281B-4588-BEA6-C30BD9F47778}">
      <dgm:prSet phldrT="[文本]"/>
      <dgm:spPr>
        <a:solidFill>
          <a:srgbClr val="FF0000"/>
        </a:solidFill>
      </dgm:spPr>
      <dgm:t>
        <a:bodyPr/>
        <a:lstStyle/>
        <a:p>
          <a:r>
            <a:rPr lang="zh-CN" altLang="en-US" dirty="0"/>
            <a:t>我给你一个</a:t>
          </a:r>
          <a:r>
            <a:rPr lang="en-US" altLang="zh-CN" dirty="0"/>
            <a:t>dollar</a:t>
          </a:r>
          <a:endParaRPr lang="zh-CN" altLang="en-US" dirty="0"/>
        </a:p>
      </dgm:t>
    </dgm:pt>
    <dgm:pt modelId="{83F3FDC0-E293-4F1A-A5C0-526D700CC881}" type="parTrans" cxnId="{932BEF10-E67B-488D-82A1-937A9C48E613}">
      <dgm:prSet/>
      <dgm:spPr/>
      <dgm:t>
        <a:bodyPr/>
        <a:lstStyle/>
        <a:p>
          <a:endParaRPr lang="zh-CN" altLang="en-US"/>
        </a:p>
      </dgm:t>
    </dgm:pt>
    <dgm:pt modelId="{5649DF40-9E61-41C7-A839-765499971917}" type="sibTrans" cxnId="{932BEF10-E67B-488D-82A1-937A9C48E613}">
      <dgm:prSet/>
      <dgm:spPr/>
      <dgm:t>
        <a:bodyPr/>
        <a:lstStyle/>
        <a:p>
          <a:endParaRPr lang="zh-CN" altLang="en-US"/>
        </a:p>
      </dgm:t>
    </dgm:pt>
    <dgm:pt modelId="{E9144C41-3BB9-45B5-990F-D1BA4C015031}" type="pres">
      <dgm:prSet presAssocID="{2BAD5469-60C4-426D-B8E0-2710DFBADF4B}" presName="diagram" presStyleCnt="0">
        <dgm:presLayoutVars>
          <dgm:dir/>
          <dgm:resizeHandles val="exact"/>
        </dgm:presLayoutVars>
      </dgm:prSet>
      <dgm:spPr/>
    </dgm:pt>
    <dgm:pt modelId="{BE4501AA-54EA-410A-AADD-BFC5E3193A85}" type="pres">
      <dgm:prSet presAssocID="{0C9F3F8E-381F-48E3-B534-055C33D8F0D0}" presName="arrow" presStyleLbl="node1" presStyleIdx="0" presStyleCnt="2">
        <dgm:presLayoutVars>
          <dgm:bulletEnabled val="1"/>
        </dgm:presLayoutVars>
      </dgm:prSet>
      <dgm:spPr/>
    </dgm:pt>
    <dgm:pt modelId="{70422B2F-BC72-4869-BD56-D2D6D3251BDC}" type="pres">
      <dgm:prSet presAssocID="{19664B90-281B-4588-BEA6-C30BD9F47778}" presName="arrow" presStyleLbl="node1" presStyleIdx="1" presStyleCnt="2">
        <dgm:presLayoutVars>
          <dgm:bulletEnabled val="1"/>
        </dgm:presLayoutVars>
      </dgm:prSet>
      <dgm:spPr/>
    </dgm:pt>
  </dgm:ptLst>
  <dgm:cxnLst>
    <dgm:cxn modelId="{D961D001-3EA0-4559-8E6B-B56E8488D207}" type="presOf" srcId="{19664B90-281B-4588-BEA6-C30BD9F47778}" destId="{70422B2F-BC72-4869-BD56-D2D6D3251BDC}" srcOrd="0" destOrd="0" presId="urn:microsoft.com/office/officeart/2005/8/layout/arrow5"/>
    <dgm:cxn modelId="{E2228C10-3E45-4BB7-BFD5-ADAB6AE21250}" type="presOf" srcId="{0C9F3F8E-381F-48E3-B534-055C33D8F0D0}" destId="{BE4501AA-54EA-410A-AADD-BFC5E3193A85}" srcOrd="0" destOrd="0" presId="urn:microsoft.com/office/officeart/2005/8/layout/arrow5"/>
    <dgm:cxn modelId="{932BEF10-E67B-488D-82A1-937A9C48E613}" srcId="{2BAD5469-60C4-426D-B8E0-2710DFBADF4B}" destId="{19664B90-281B-4588-BEA6-C30BD9F47778}" srcOrd="1" destOrd="0" parTransId="{83F3FDC0-E293-4F1A-A5C0-526D700CC881}" sibTransId="{5649DF40-9E61-41C7-A839-765499971917}"/>
    <dgm:cxn modelId="{2EE35879-475E-4ADE-9E8D-5E08695FD0EF}" srcId="{2BAD5469-60C4-426D-B8E0-2710DFBADF4B}" destId="{0C9F3F8E-381F-48E3-B534-055C33D8F0D0}" srcOrd="0" destOrd="0" parTransId="{0164D18D-49A8-4209-988D-1343EB6EF621}" sibTransId="{7C778CE9-1F09-4BB9-9FAD-DD7EA8C8464A}"/>
    <dgm:cxn modelId="{1D605181-BC42-4EFF-B809-A48094686AED}" type="presOf" srcId="{2BAD5469-60C4-426D-B8E0-2710DFBADF4B}" destId="{E9144C41-3BB9-45B5-990F-D1BA4C015031}" srcOrd="0" destOrd="0" presId="urn:microsoft.com/office/officeart/2005/8/layout/arrow5"/>
    <dgm:cxn modelId="{100EDC32-5DD4-4D34-B55C-6D272E377912}" type="presParOf" srcId="{E9144C41-3BB9-45B5-990F-D1BA4C015031}" destId="{BE4501AA-54EA-410A-AADD-BFC5E3193A85}" srcOrd="0" destOrd="0" presId="urn:microsoft.com/office/officeart/2005/8/layout/arrow5"/>
    <dgm:cxn modelId="{B09FDCFA-75A4-465E-932D-63F6E25D5514}" type="presParOf" srcId="{E9144C41-3BB9-45B5-990F-D1BA4C015031}" destId="{70422B2F-BC72-4869-BD56-D2D6D3251BDC}"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FFE22E7-3154-4E56-92D7-0270B9BD808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CC05AD1A-C1BF-4168-89DE-38A406091EB3}">
      <dgm:prSet phldrT="[文本]"/>
      <dgm:spPr/>
      <dgm:t>
        <a:bodyPr/>
        <a:lstStyle/>
        <a:p>
          <a:r>
            <a:rPr lang="zh-CN" altLang="en-US" dirty="0"/>
            <a:t>智能</a:t>
          </a:r>
        </a:p>
      </dgm:t>
    </dgm:pt>
    <dgm:pt modelId="{F427E433-1EC7-4B52-9D1C-9E49ADCEF59C}" type="parTrans" cxnId="{EB333182-9E1E-4420-BD16-CDF594EEFFE8}">
      <dgm:prSet/>
      <dgm:spPr/>
      <dgm:t>
        <a:bodyPr/>
        <a:lstStyle/>
        <a:p>
          <a:endParaRPr lang="zh-CN" altLang="en-US"/>
        </a:p>
      </dgm:t>
    </dgm:pt>
    <dgm:pt modelId="{82E8CB39-7607-47C6-A215-DEF14BF16995}" type="sibTrans" cxnId="{EB333182-9E1E-4420-BD16-CDF594EEFFE8}">
      <dgm:prSet/>
      <dgm:spPr/>
      <dgm:t>
        <a:bodyPr/>
        <a:lstStyle/>
        <a:p>
          <a:endParaRPr lang="zh-CN" altLang="en-US"/>
        </a:p>
      </dgm:t>
    </dgm:pt>
    <dgm:pt modelId="{EB208E53-D08B-47A7-980A-B602862DB1E2}" type="asst">
      <dgm:prSet phldrT="[文本]"/>
      <dgm:spPr/>
      <dgm:t>
        <a:bodyPr/>
        <a:lstStyle/>
        <a:p>
          <a:r>
            <a:rPr lang="zh-CN" altLang="en-US" dirty="0"/>
            <a:t>信任</a:t>
          </a:r>
        </a:p>
      </dgm:t>
    </dgm:pt>
    <dgm:pt modelId="{6D2C5D32-94B4-4BF8-844D-8E71793D02A7}" type="parTrans" cxnId="{CE05A76B-EEB5-4D63-968C-0DBBD6024EA8}">
      <dgm:prSet/>
      <dgm:spPr/>
      <dgm:t>
        <a:bodyPr/>
        <a:lstStyle/>
        <a:p>
          <a:endParaRPr lang="zh-CN" altLang="en-US"/>
        </a:p>
      </dgm:t>
    </dgm:pt>
    <dgm:pt modelId="{B9510346-F297-45E4-B400-A613E44FC33B}" type="sibTrans" cxnId="{CE05A76B-EEB5-4D63-968C-0DBBD6024EA8}">
      <dgm:prSet/>
      <dgm:spPr/>
      <dgm:t>
        <a:bodyPr/>
        <a:lstStyle/>
        <a:p>
          <a:endParaRPr lang="zh-CN" altLang="en-US"/>
        </a:p>
      </dgm:t>
    </dgm:pt>
    <dgm:pt modelId="{095F9465-9FA5-4715-B7D9-A55726257EDA}">
      <dgm:prSet phldrT="[文本]"/>
      <dgm:spPr/>
      <dgm:t>
        <a:bodyPr/>
        <a:lstStyle/>
        <a:p>
          <a:r>
            <a:rPr lang="zh-CN" altLang="en-US" dirty="0"/>
            <a:t>数据</a:t>
          </a:r>
        </a:p>
      </dgm:t>
    </dgm:pt>
    <dgm:pt modelId="{3D77E47C-B748-4BAF-8CFD-C5DB211520DC}" type="parTrans" cxnId="{BE111589-205B-415D-AEB0-A43E55CEAB05}">
      <dgm:prSet/>
      <dgm:spPr/>
      <dgm:t>
        <a:bodyPr/>
        <a:lstStyle/>
        <a:p>
          <a:endParaRPr lang="zh-CN" altLang="en-US"/>
        </a:p>
      </dgm:t>
    </dgm:pt>
    <dgm:pt modelId="{A30F8AE8-C8A3-4C44-A918-099A51B77B50}" type="sibTrans" cxnId="{BE111589-205B-415D-AEB0-A43E55CEAB05}">
      <dgm:prSet/>
      <dgm:spPr/>
      <dgm:t>
        <a:bodyPr/>
        <a:lstStyle/>
        <a:p>
          <a:endParaRPr lang="zh-CN" altLang="en-US"/>
        </a:p>
      </dgm:t>
    </dgm:pt>
    <dgm:pt modelId="{80FF4628-0295-4F9B-9DE7-3A8D12FC7852}">
      <dgm:prSet phldrT="[文本]"/>
      <dgm:spPr/>
      <dgm:t>
        <a:bodyPr/>
        <a:lstStyle/>
        <a:p>
          <a:r>
            <a:rPr lang="zh-CN" altLang="en-US" dirty="0"/>
            <a:t>数据</a:t>
          </a:r>
        </a:p>
      </dgm:t>
    </dgm:pt>
    <dgm:pt modelId="{70B9CCCF-4C5A-4B0E-9F91-70FB3764C3F3}" type="parTrans" cxnId="{B40CC527-FFFA-4625-B545-972167A0D38A}">
      <dgm:prSet/>
      <dgm:spPr/>
      <dgm:t>
        <a:bodyPr/>
        <a:lstStyle/>
        <a:p>
          <a:endParaRPr lang="zh-CN" altLang="en-US"/>
        </a:p>
      </dgm:t>
    </dgm:pt>
    <dgm:pt modelId="{9BCA80E0-E34F-47C1-B24B-0D96F0B41A0E}" type="sibTrans" cxnId="{B40CC527-FFFA-4625-B545-972167A0D38A}">
      <dgm:prSet/>
      <dgm:spPr/>
      <dgm:t>
        <a:bodyPr/>
        <a:lstStyle/>
        <a:p>
          <a:endParaRPr lang="zh-CN" altLang="en-US"/>
        </a:p>
      </dgm:t>
    </dgm:pt>
    <dgm:pt modelId="{26B7DF3A-A46D-4D22-84EE-8B161F073F93}">
      <dgm:prSet phldrT="[文本]"/>
      <dgm:spPr/>
      <dgm:t>
        <a:bodyPr/>
        <a:lstStyle/>
        <a:p>
          <a:r>
            <a:rPr lang="zh-CN" altLang="en-US" dirty="0"/>
            <a:t>数据</a:t>
          </a:r>
        </a:p>
      </dgm:t>
    </dgm:pt>
    <dgm:pt modelId="{6B65A4BA-59C2-4A1C-ADF5-1DF5B02389E6}" type="parTrans" cxnId="{E488413A-1FE5-4597-9F5B-2A18206B1E4B}">
      <dgm:prSet/>
      <dgm:spPr/>
      <dgm:t>
        <a:bodyPr/>
        <a:lstStyle/>
        <a:p>
          <a:endParaRPr lang="zh-CN" altLang="en-US"/>
        </a:p>
      </dgm:t>
    </dgm:pt>
    <dgm:pt modelId="{B28E2A38-FAF1-4696-A219-A28B576C6CF3}" type="sibTrans" cxnId="{E488413A-1FE5-4597-9F5B-2A18206B1E4B}">
      <dgm:prSet/>
      <dgm:spPr/>
      <dgm:t>
        <a:bodyPr/>
        <a:lstStyle/>
        <a:p>
          <a:endParaRPr lang="zh-CN" altLang="en-US"/>
        </a:p>
      </dgm:t>
    </dgm:pt>
    <dgm:pt modelId="{29ED7499-6C6A-4D00-9458-A0A2DCC4367D}" type="pres">
      <dgm:prSet presAssocID="{DFFE22E7-3154-4E56-92D7-0270B9BD8089}" presName="hierChild1" presStyleCnt="0">
        <dgm:presLayoutVars>
          <dgm:orgChart val="1"/>
          <dgm:chPref val="1"/>
          <dgm:dir/>
          <dgm:animOne val="branch"/>
          <dgm:animLvl val="lvl"/>
          <dgm:resizeHandles/>
        </dgm:presLayoutVars>
      </dgm:prSet>
      <dgm:spPr/>
    </dgm:pt>
    <dgm:pt modelId="{1E131874-04DD-467C-BD43-85D5E0876F82}" type="pres">
      <dgm:prSet presAssocID="{CC05AD1A-C1BF-4168-89DE-38A406091EB3}" presName="hierRoot1" presStyleCnt="0">
        <dgm:presLayoutVars>
          <dgm:hierBranch val="init"/>
        </dgm:presLayoutVars>
      </dgm:prSet>
      <dgm:spPr/>
    </dgm:pt>
    <dgm:pt modelId="{0DECFE7C-DF40-4EF1-9064-098943BA213D}" type="pres">
      <dgm:prSet presAssocID="{CC05AD1A-C1BF-4168-89DE-38A406091EB3}" presName="rootComposite1" presStyleCnt="0"/>
      <dgm:spPr/>
    </dgm:pt>
    <dgm:pt modelId="{CC6D785C-79A5-4253-8567-0BC7DD481BFA}" type="pres">
      <dgm:prSet presAssocID="{CC05AD1A-C1BF-4168-89DE-38A406091EB3}" presName="rootText1" presStyleLbl="node0" presStyleIdx="0" presStyleCnt="1">
        <dgm:presLayoutVars>
          <dgm:chPref val="3"/>
        </dgm:presLayoutVars>
      </dgm:prSet>
      <dgm:spPr/>
    </dgm:pt>
    <dgm:pt modelId="{9C78D737-B819-44EE-9900-49A1CB4D1D11}" type="pres">
      <dgm:prSet presAssocID="{CC05AD1A-C1BF-4168-89DE-38A406091EB3}" presName="rootConnector1" presStyleLbl="node1" presStyleIdx="0" presStyleCnt="0"/>
      <dgm:spPr/>
    </dgm:pt>
    <dgm:pt modelId="{F2749942-720D-4625-BBCD-585247674396}" type="pres">
      <dgm:prSet presAssocID="{CC05AD1A-C1BF-4168-89DE-38A406091EB3}" presName="hierChild2" presStyleCnt="0"/>
      <dgm:spPr/>
    </dgm:pt>
    <dgm:pt modelId="{C5893313-9463-48EF-A97A-723037888F06}" type="pres">
      <dgm:prSet presAssocID="{3D77E47C-B748-4BAF-8CFD-C5DB211520DC}" presName="Name37" presStyleLbl="parChTrans1D2" presStyleIdx="0" presStyleCnt="4"/>
      <dgm:spPr/>
    </dgm:pt>
    <dgm:pt modelId="{79FC363D-6A7A-48DA-88B2-C710F5BAD4F4}" type="pres">
      <dgm:prSet presAssocID="{095F9465-9FA5-4715-B7D9-A55726257EDA}" presName="hierRoot2" presStyleCnt="0">
        <dgm:presLayoutVars>
          <dgm:hierBranch val="init"/>
        </dgm:presLayoutVars>
      </dgm:prSet>
      <dgm:spPr/>
    </dgm:pt>
    <dgm:pt modelId="{993A59B8-C91B-4B61-A7D9-8DDE93B4BEB7}" type="pres">
      <dgm:prSet presAssocID="{095F9465-9FA5-4715-B7D9-A55726257EDA}" presName="rootComposite" presStyleCnt="0"/>
      <dgm:spPr/>
    </dgm:pt>
    <dgm:pt modelId="{D176045E-8D0D-4B47-9E7D-EEAD596B8CF2}" type="pres">
      <dgm:prSet presAssocID="{095F9465-9FA5-4715-B7D9-A55726257EDA}" presName="rootText" presStyleLbl="node2" presStyleIdx="0" presStyleCnt="3">
        <dgm:presLayoutVars>
          <dgm:chPref val="3"/>
        </dgm:presLayoutVars>
      </dgm:prSet>
      <dgm:spPr/>
    </dgm:pt>
    <dgm:pt modelId="{BB2B9A12-A48E-4646-8C34-C8F240AA2FE2}" type="pres">
      <dgm:prSet presAssocID="{095F9465-9FA5-4715-B7D9-A55726257EDA}" presName="rootConnector" presStyleLbl="node2" presStyleIdx="0" presStyleCnt="3"/>
      <dgm:spPr/>
    </dgm:pt>
    <dgm:pt modelId="{6F2E6320-E53B-404D-A34B-79CA4273FA79}" type="pres">
      <dgm:prSet presAssocID="{095F9465-9FA5-4715-B7D9-A55726257EDA}" presName="hierChild4" presStyleCnt="0"/>
      <dgm:spPr/>
    </dgm:pt>
    <dgm:pt modelId="{8C8E66D1-00D4-4DC4-ACD1-9205651C47CB}" type="pres">
      <dgm:prSet presAssocID="{095F9465-9FA5-4715-B7D9-A55726257EDA}" presName="hierChild5" presStyleCnt="0"/>
      <dgm:spPr/>
    </dgm:pt>
    <dgm:pt modelId="{26841315-6921-425D-88A8-0607686CD140}" type="pres">
      <dgm:prSet presAssocID="{70B9CCCF-4C5A-4B0E-9F91-70FB3764C3F3}" presName="Name37" presStyleLbl="parChTrans1D2" presStyleIdx="1" presStyleCnt="4"/>
      <dgm:spPr/>
    </dgm:pt>
    <dgm:pt modelId="{E96A6AA4-E472-41A3-8F9D-07FB2BBFCA71}" type="pres">
      <dgm:prSet presAssocID="{80FF4628-0295-4F9B-9DE7-3A8D12FC7852}" presName="hierRoot2" presStyleCnt="0">
        <dgm:presLayoutVars>
          <dgm:hierBranch val="init"/>
        </dgm:presLayoutVars>
      </dgm:prSet>
      <dgm:spPr/>
    </dgm:pt>
    <dgm:pt modelId="{0833B1DF-2432-4670-9F3F-306C6A842492}" type="pres">
      <dgm:prSet presAssocID="{80FF4628-0295-4F9B-9DE7-3A8D12FC7852}" presName="rootComposite" presStyleCnt="0"/>
      <dgm:spPr/>
    </dgm:pt>
    <dgm:pt modelId="{2611BE38-9715-487D-B505-C82C7C8D6319}" type="pres">
      <dgm:prSet presAssocID="{80FF4628-0295-4F9B-9DE7-3A8D12FC7852}" presName="rootText" presStyleLbl="node2" presStyleIdx="1" presStyleCnt="3">
        <dgm:presLayoutVars>
          <dgm:chPref val="3"/>
        </dgm:presLayoutVars>
      </dgm:prSet>
      <dgm:spPr/>
    </dgm:pt>
    <dgm:pt modelId="{640381DE-CFC0-45B2-B4E7-250018418920}" type="pres">
      <dgm:prSet presAssocID="{80FF4628-0295-4F9B-9DE7-3A8D12FC7852}" presName="rootConnector" presStyleLbl="node2" presStyleIdx="1" presStyleCnt="3"/>
      <dgm:spPr/>
    </dgm:pt>
    <dgm:pt modelId="{702DFB8F-A1AF-4027-AAF9-91E6058EF0CB}" type="pres">
      <dgm:prSet presAssocID="{80FF4628-0295-4F9B-9DE7-3A8D12FC7852}" presName="hierChild4" presStyleCnt="0"/>
      <dgm:spPr/>
    </dgm:pt>
    <dgm:pt modelId="{4F96E98B-5080-4A1C-AB47-3984BD0B865B}" type="pres">
      <dgm:prSet presAssocID="{80FF4628-0295-4F9B-9DE7-3A8D12FC7852}" presName="hierChild5" presStyleCnt="0"/>
      <dgm:spPr/>
    </dgm:pt>
    <dgm:pt modelId="{60C1802B-1E3A-48E7-93EF-80295A84FD31}" type="pres">
      <dgm:prSet presAssocID="{6B65A4BA-59C2-4A1C-ADF5-1DF5B02389E6}" presName="Name37" presStyleLbl="parChTrans1D2" presStyleIdx="2" presStyleCnt="4"/>
      <dgm:spPr/>
    </dgm:pt>
    <dgm:pt modelId="{A46A1B01-547F-45E6-83A8-5F299DE80C8A}" type="pres">
      <dgm:prSet presAssocID="{26B7DF3A-A46D-4D22-84EE-8B161F073F93}" presName="hierRoot2" presStyleCnt="0">
        <dgm:presLayoutVars>
          <dgm:hierBranch val="init"/>
        </dgm:presLayoutVars>
      </dgm:prSet>
      <dgm:spPr/>
    </dgm:pt>
    <dgm:pt modelId="{6AFC7B88-1EFD-4D4A-A521-014B067C77BA}" type="pres">
      <dgm:prSet presAssocID="{26B7DF3A-A46D-4D22-84EE-8B161F073F93}" presName="rootComposite" presStyleCnt="0"/>
      <dgm:spPr/>
    </dgm:pt>
    <dgm:pt modelId="{5A4F6DE7-73F4-44F3-9FD9-576DE129DAAF}" type="pres">
      <dgm:prSet presAssocID="{26B7DF3A-A46D-4D22-84EE-8B161F073F93}" presName="rootText" presStyleLbl="node2" presStyleIdx="2" presStyleCnt="3">
        <dgm:presLayoutVars>
          <dgm:chPref val="3"/>
        </dgm:presLayoutVars>
      </dgm:prSet>
      <dgm:spPr/>
    </dgm:pt>
    <dgm:pt modelId="{75F67314-92F7-4B4A-8845-F35D1706E7B4}" type="pres">
      <dgm:prSet presAssocID="{26B7DF3A-A46D-4D22-84EE-8B161F073F93}" presName="rootConnector" presStyleLbl="node2" presStyleIdx="2" presStyleCnt="3"/>
      <dgm:spPr/>
    </dgm:pt>
    <dgm:pt modelId="{3EC7401A-CB23-46E4-A375-3A47C34CAF7D}" type="pres">
      <dgm:prSet presAssocID="{26B7DF3A-A46D-4D22-84EE-8B161F073F93}" presName="hierChild4" presStyleCnt="0"/>
      <dgm:spPr/>
    </dgm:pt>
    <dgm:pt modelId="{3AE57C89-9527-4FE5-A60D-BC4FFCD1EED2}" type="pres">
      <dgm:prSet presAssocID="{26B7DF3A-A46D-4D22-84EE-8B161F073F93}" presName="hierChild5" presStyleCnt="0"/>
      <dgm:spPr/>
    </dgm:pt>
    <dgm:pt modelId="{B5840C7C-B71D-4F08-B66F-F5D3ABBF756E}" type="pres">
      <dgm:prSet presAssocID="{CC05AD1A-C1BF-4168-89DE-38A406091EB3}" presName="hierChild3" presStyleCnt="0"/>
      <dgm:spPr/>
    </dgm:pt>
    <dgm:pt modelId="{41DBCA1C-4E4F-4BBD-8650-181F1456C9B4}" type="pres">
      <dgm:prSet presAssocID="{6D2C5D32-94B4-4BF8-844D-8E71793D02A7}" presName="Name111" presStyleLbl="parChTrans1D2" presStyleIdx="3" presStyleCnt="4"/>
      <dgm:spPr/>
    </dgm:pt>
    <dgm:pt modelId="{233EC3F4-173C-49D3-B6AC-7A0FA17EF527}" type="pres">
      <dgm:prSet presAssocID="{EB208E53-D08B-47A7-980A-B602862DB1E2}" presName="hierRoot3" presStyleCnt="0">
        <dgm:presLayoutVars>
          <dgm:hierBranch val="init"/>
        </dgm:presLayoutVars>
      </dgm:prSet>
      <dgm:spPr/>
    </dgm:pt>
    <dgm:pt modelId="{482F7D20-440C-43DB-AD63-D75B51D784CC}" type="pres">
      <dgm:prSet presAssocID="{EB208E53-D08B-47A7-980A-B602862DB1E2}" presName="rootComposite3" presStyleCnt="0"/>
      <dgm:spPr/>
    </dgm:pt>
    <dgm:pt modelId="{6AF31AB7-8609-447B-93BF-3830471A9349}" type="pres">
      <dgm:prSet presAssocID="{EB208E53-D08B-47A7-980A-B602862DB1E2}" presName="rootText3" presStyleLbl="asst1" presStyleIdx="0" presStyleCnt="1">
        <dgm:presLayoutVars>
          <dgm:chPref val="3"/>
        </dgm:presLayoutVars>
      </dgm:prSet>
      <dgm:spPr/>
    </dgm:pt>
    <dgm:pt modelId="{98D19E92-E19B-4753-9AEC-FFE469E383B3}" type="pres">
      <dgm:prSet presAssocID="{EB208E53-D08B-47A7-980A-B602862DB1E2}" presName="rootConnector3" presStyleLbl="asst1" presStyleIdx="0" presStyleCnt="1"/>
      <dgm:spPr/>
    </dgm:pt>
    <dgm:pt modelId="{B7923C0A-2005-49F1-9E07-86734BCB45D2}" type="pres">
      <dgm:prSet presAssocID="{EB208E53-D08B-47A7-980A-B602862DB1E2}" presName="hierChild6" presStyleCnt="0"/>
      <dgm:spPr/>
    </dgm:pt>
    <dgm:pt modelId="{EA394FF2-1B91-4488-BACA-C0AF6C3A352B}" type="pres">
      <dgm:prSet presAssocID="{EB208E53-D08B-47A7-980A-B602862DB1E2}" presName="hierChild7" presStyleCnt="0"/>
      <dgm:spPr/>
    </dgm:pt>
  </dgm:ptLst>
  <dgm:cxnLst>
    <dgm:cxn modelId="{EFE31B11-6845-49AD-85C3-5497039F362E}" type="presOf" srcId="{EB208E53-D08B-47A7-980A-B602862DB1E2}" destId="{98D19E92-E19B-4753-9AEC-FFE469E383B3}" srcOrd="1" destOrd="0" presId="urn:microsoft.com/office/officeart/2005/8/layout/orgChart1"/>
    <dgm:cxn modelId="{69917627-1F35-46B2-A0D7-8ED052DD268B}" type="presOf" srcId="{26B7DF3A-A46D-4D22-84EE-8B161F073F93}" destId="{5A4F6DE7-73F4-44F3-9FD9-576DE129DAAF}" srcOrd="0" destOrd="0" presId="urn:microsoft.com/office/officeart/2005/8/layout/orgChart1"/>
    <dgm:cxn modelId="{B40CC527-FFFA-4625-B545-972167A0D38A}" srcId="{CC05AD1A-C1BF-4168-89DE-38A406091EB3}" destId="{80FF4628-0295-4F9B-9DE7-3A8D12FC7852}" srcOrd="2" destOrd="0" parTransId="{70B9CCCF-4C5A-4B0E-9F91-70FB3764C3F3}" sibTransId="{9BCA80E0-E34F-47C1-B24B-0D96F0B41A0E}"/>
    <dgm:cxn modelId="{01AAF728-5757-46E0-AF44-812ED2A509F1}" type="presOf" srcId="{095F9465-9FA5-4715-B7D9-A55726257EDA}" destId="{D176045E-8D0D-4B47-9E7D-EEAD596B8CF2}" srcOrd="0" destOrd="0" presId="urn:microsoft.com/office/officeart/2005/8/layout/orgChart1"/>
    <dgm:cxn modelId="{E488413A-1FE5-4597-9F5B-2A18206B1E4B}" srcId="{CC05AD1A-C1BF-4168-89DE-38A406091EB3}" destId="{26B7DF3A-A46D-4D22-84EE-8B161F073F93}" srcOrd="3" destOrd="0" parTransId="{6B65A4BA-59C2-4A1C-ADF5-1DF5B02389E6}" sibTransId="{B28E2A38-FAF1-4696-A219-A28B576C6CF3}"/>
    <dgm:cxn modelId="{1A76ED64-17F4-4EA4-99CD-6F06EBA9D455}" type="presOf" srcId="{EB208E53-D08B-47A7-980A-B602862DB1E2}" destId="{6AF31AB7-8609-447B-93BF-3830471A9349}" srcOrd="0" destOrd="0" presId="urn:microsoft.com/office/officeart/2005/8/layout/orgChart1"/>
    <dgm:cxn modelId="{4BDCD047-8C95-4AF2-B709-4461B9A3C833}" type="presOf" srcId="{80FF4628-0295-4F9B-9DE7-3A8D12FC7852}" destId="{2611BE38-9715-487D-B505-C82C7C8D6319}" srcOrd="0" destOrd="0" presId="urn:microsoft.com/office/officeart/2005/8/layout/orgChart1"/>
    <dgm:cxn modelId="{4A30374A-EBB5-4B27-97D4-ADAA4E388E25}" type="presOf" srcId="{DFFE22E7-3154-4E56-92D7-0270B9BD8089}" destId="{29ED7499-6C6A-4D00-9458-A0A2DCC4367D}" srcOrd="0" destOrd="0" presId="urn:microsoft.com/office/officeart/2005/8/layout/orgChart1"/>
    <dgm:cxn modelId="{CE05A76B-EEB5-4D63-968C-0DBBD6024EA8}" srcId="{CC05AD1A-C1BF-4168-89DE-38A406091EB3}" destId="{EB208E53-D08B-47A7-980A-B602862DB1E2}" srcOrd="0" destOrd="0" parTransId="{6D2C5D32-94B4-4BF8-844D-8E71793D02A7}" sibTransId="{B9510346-F297-45E4-B400-A613E44FC33B}"/>
    <dgm:cxn modelId="{EB333182-9E1E-4420-BD16-CDF594EEFFE8}" srcId="{DFFE22E7-3154-4E56-92D7-0270B9BD8089}" destId="{CC05AD1A-C1BF-4168-89DE-38A406091EB3}" srcOrd="0" destOrd="0" parTransId="{F427E433-1EC7-4B52-9D1C-9E49ADCEF59C}" sibTransId="{82E8CB39-7607-47C6-A215-DEF14BF16995}"/>
    <dgm:cxn modelId="{BE111589-205B-415D-AEB0-A43E55CEAB05}" srcId="{CC05AD1A-C1BF-4168-89DE-38A406091EB3}" destId="{095F9465-9FA5-4715-B7D9-A55726257EDA}" srcOrd="1" destOrd="0" parTransId="{3D77E47C-B748-4BAF-8CFD-C5DB211520DC}" sibTransId="{A30F8AE8-C8A3-4C44-A918-099A51B77B50}"/>
    <dgm:cxn modelId="{DEA4B58C-B634-43F3-A540-E078D5BD2C5B}" type="presOf" srcId="{6D2C5D32-94B4-4BF8-844D-8E71793D02A7}" destId="{41DBCA1C-4E4F-4BBD-8650-181F1456C9B4}" srcOrd="0" destOrd="0" presId="urn:microsoft.com/office/officeart/2005/8/layout/orgChart1"/>
    <dgm:cxn modelId="{9BDDE99F-E398-4DC7-BCC0-602882A91FA7}" type="presOf" srcId="{3D77E47C-B748-4BAF-8CFD-C5DB211520DC}" destId="{C5893313-9463-48EF-A97A-723037888F06}" srcOrd="0" destOrd="0" presId="urn:microsoft.com/office/officeart/2005/8/layout/orgChart1"/>
    <dgm:cxn modelId="{4DDB25BD-0B4F-44A6-AC65-3CDBC2EC6471}" type="presOf" srcId="{70B9CCCF-4C5A-4B0E-9F91-70FB3764C3F3}" destId="{26841315-6921-425D-88A8-0607686CD140}" srcOrd="0" destOrd="0" presId="urn:microsoft.com/office/officeart/2005/8/layout/orgChart1"/>
    <dgm:cxn modelId="{1AC436C6-C924-4206-B743-1E651230BE40}" type="presOf" srcId="{26B7DF3A-A46D-4D22-84EE-8B161F073F93}" destId="{75F67314-92F7-4B4A-8845-F35D1706E7B4}" srcOrd="1" destOrd="0" presId="urn:microsoft.com/office/officeart/2005/8/layout/orgChart1"/>
    <dgm:cxn modelId="{BEEDCAD0-C486-45DD-9E22-FC41E5F55208}" type="presOf" srcId="{CC05AD1A-C1BF-4168-89DE-38A406091EB3}" destId="{9C78D737-B819-44EE-9900-49A1CB4D1D11}" srcOrd="1" destOrd="0" presId="urn:microsoft.com/office/officeart/2005/8/layout/orgChart1"/>
    <dgm:cxn modelId="{0E7F2CDA-A3A0-4477-AE23-1F84539E0277}" type="presOf" srcId="{80FF4628-0295-4F9B-9DE7-3A8D12FC7852}" destId="{640381DE-CFC0-45B2-B4E7-250018418920}" srcOrd="1" destOrd="0" presId="urn:microsoft.com/office/officeart/2005/8/layout/orgChart1"/>
    <dgm:cxn modelId="{257312DB-DE62-4C49-9F5D-ACBD4658F9DD}" type="presOf" srcId="{095F9465-9FA5-4715-B7D9-A55726257EDA}" destId="{BB2B9A12-A48E-4646-8C34-C8F240AA2FE2}" srcOrd="1" destOrd="0" presId="urn:microsoft.com/office/officeart/2005/8/layout/orgChart1"/>
    <dgm:cxn modelId="{FB7EAEEA-C095-4720-96AA-3DADCA350144}" type="presOf" srcId="{CC05AD1A-C1BF-4168-89DE-38A406091EB3}" destId="{CC6D785C-79A5-4253-8567-0BC7DD481BFA}" srcOrd="0" destOrd="0" presId="urn:microsoft.com/office/officeart/2005/8/layout/orgChart1"/>
    <dgm:cxn modelId="{5ADA7CFF-EA71-417E-9FCD-5B1A8B85BBD0}" type="presOf" srcId="{6B65A4BA-59C2-4A1C-ADF5-1DF5B02389E6}" destId="{60C1802B-1E3A-48E7-93EF-80295A84FD31}" srcOrd="0" destOrd="0" presId="urn:microsoft.com/office/officeart/2005/8/layout/orgChart1"/>
    <dgm:cxn modelId="{4093C556-E654-4771-BAD5-1D6E1B2728ED}" type="presParOf" srcId="{29ED7499-6C6A-4D00-9458-A0A2DCC4367D}" destId="{1E131874-04DD-467C-BD43-85D5E0876F82}" srcOrd="0" destOrd="0" presId="urn:microsoft.com/office/officeart/2005/8/layout/orgChart1"/>
    <dgm:cxn modelId="{A1A770CF-39FF-4091-8E42-F10DA86DC597}" type="presParOf" srcId="{1E131874-04DD-467C-BD43-85D5E0876F82}" destId="{0DECFE7C-DF40-4EF1-9064-098943BA213D}" srcOrd="0" destOrd="0" presId="urn:microsoft.com/office/officeart/2005/8/layout/orgChart1"/>
    <dgm:cxn modelId="{13945EE8-DA95-4990-BE35-AB4D99E85987}" type="presParOf" srcId="{0DECFE7C-DF40-4EF1-9064-098943BA213D}" destId="{CC6D785C-79A5-4253-8567-0BC7DD481BFA}" srcOrd="0" destOrd="0" presId="urn:microsoft.com/office/officeart/2005/8/layout/orgChart1"/>
    <dgm:cxn modelId="{68C3A2B8-B7F2-4A18-8D73-0B93DAC53506}" type="presParOf" srcId="{0DECFE7C-DF40-4EF1-9064-098943BA213D}" destId="{9C78D737-B819-44EE-9900-49A1CB4D1D11}" srcOrd="1" destOrd="0" presId="urn:microsoft.com/office/officeart/2005/8/layout/orgChart1"/>
    <dgm:cxn modelId="{63ABBA0E-B5FE-4F99-A8FF-03CF7FB30F8F}" type="presParOf" srcId="{1E131874-04DD-467C-BD43-85D5E0876F82}" destId="{F2749942-720D-4625-BBCD-585247674396}" srcOrd="1" destOrd="0" presId="urn:microsoft.com/office/officeart/2005/8/layout/orgChart1"/>
    <dgm:cxn modelId="{723D745E-951A-4DAC-AF91-4407603B45BA}" type="presParOf" srcId="{F2749942-720D-4625-BBCD-585247674396}" destId="{C5893313-9463-48EF-A97A-723037888F06}" srcOrd="0" destOrd="0" presId="urn:microsoft.com/office/officeart/2005/8/layout/orgChart1"/>
    <dgm:cxn modelId="{2E4C369F-9DBD-42FF-995C-B4180C4B31FF}" type="presParOf" srcId="{F2749942-720D-4625-BBCD-585247674396}" destId="{79FC363D-6A7A-48DA-88B2-C710F5BAD4F4}" srcOrd="1" destOrd="0" presId="urn:microsoft.com/office/officeart/2005/8/layout/orgChart1"/>
    <dgm:cxn modelId="{AB9CE20B-E8D8-4C8C-BE4B-E331B4C6F7BE}" type="presParOf" srcId="{79FC363D-6A7A-48DA-88B2-C710F5BAD4F4}" destId="{993A59B8-C91B-4B61-A7D9-8DDE93B4BEB7}" srcOrd="0" destOrd="0" presId="urn:microsoft.com/office/officeart/2005/8/layout/orgChart1"/>
    <dgm:cxn modelId="{2A910008-EDA8-4D02-B0D4-53E7F06EA428}" type="presParOf" srcId="{993A59B8-C91B-4B61-A7D9-8DDE93B4BEB7}" destId="{D176045E-8D0D-4B47-9E7D-EEAD596B8CF2}" srcOrd="0" destOrd="0" presId="urn:microsoft.com/office/officeart/2005/8/layout/orgChart1"/>
    <dgm:cxn modelId="{695C3A74-C4A0-44BA-BB60-E8300EC07FDE}" type="presParOf" srcId="{993A59B8-C91B-4B61-A7D9-8DDE93B4BEB7}" destId="{BB2B9A12-A48E-4646-8C34-C8F240AA2FE2}" srcOrd="1" destOrd="0" presId="urn:microsoft.com/office/officeart/2005/8/layout/orgChart1"/>
    <dgm:cxn modelId="{AD43EFE8-1995-476D-B97D-A46CB810A78B}" type="presParOf" srcId="{79FC363D-6A7A-48DA-88B2-C710F5BAD4F4}" destId="{6F2E6320-E53B-404D-A34B-79CA4273FA79}" srcOrd="1" destOrd="0" presId="urn:microsoft.com/office/officeart/2005/8/layout/orgChart1"/>
    <dgm:cxn modelId="{03AF725B-13D3-4262-B775-42DA5646594E}" type="presParOf" srcId="{79FC363D-6A7A-48DA-88B2-C710F5BAD4F4}" destId="{8C8E66D1-00D4-4DC4-ACD1-9205651C47CB}" srcOrd="2" destOrd="0" presId="urn:microsoft.com/office/officeart/2005/8/layout/orgChart1"/>
    <dgm:cxn modelId="{9A5DA5D1-6324-49B9-AE9C-7003D0AEAF04}" type="presParOf" srcId="{F2749942-720D-4625-BBCD-585247674396}" destId="{26841315-6921-425D-88A8-0607686CD140}" srcOrd="2" destOrd="0" presId="urn:microsoft.com/office/officeart/2005/8/layout/orgChart1"/>
    <dgm:cxn modelId="{52040AEB-996A-41C4-BAF7-1404648F66A7}" type="presParOf" srcId="{F2749942-720D-4625-BBCD-585247674396}" destId="{E96A6AA4-E472-41A3-8F9D-07FB2BBFCA71}" srcOrd="3" destOrd="0" presId="urn:microsoft.com/office/officeart/2005/8/layout/orgChart1"/>
    <dgm:cxn modelId="{EE5C3C2D-5910-4DFC-8B58-F4D6F47A6783}" type="presParOf" srcId="{E96A6AA4-E472-41A3-8F9D-07FB2BBFCA71}" destId="{0833B1DF-2432-4670-9F3F-306C6A842492}" srcOrd="0" destOrd="0" presId="urn:microsoft.com/office/officeart/2005/8/layout/orgChart1"/>
    <dgm:cxn modelId="{13072B1E-99AF-43CF-95A8-766899960F9C}" type="presParOf" srcId="{0833B1DF-2432-4670-9F3F-306C6A842492}" destId="{2611BE38-9715-487D-B505-C82C7C8D6319}" srcOrd="0" destOrd="0" presId="urn:microsoft.com/office/officeart/2005/8/layout/orgChart1"/>
    <dgm:cxn modelId="{9B9953B1-6AAC-4DFE-AE8B-AAC7F096665C}" type="presParOf" srcId="{0833B1DF-2432-4670-9F3F-306C6A842492}" destId="{640381DE-CFC0-45B2-B4E7-250018418920}" srcOrd="1" destOrd="0" presId="urn:microsoft.com/office/officeart/2005/8/layout/orgChart1"/>
    <dgm:cxn modelId="{36795618-9B41-4831-BA53-2CDAAF57F59C}" type="presParOf" srcId="{E96A6AA4-E472-41A3-8F9D-07FB2BBFCA71}" destId="{702DFB8F-A1AF-4027-AAF9-91E6058EF0CB}" srcOrd="1" destOrd="0" presId="urn:microsoft.com/office/officeart/2005/8/layout/orgChart1"/>
    <dgm:cxn modelId="{47D50EBA-805F-4965-A470-1DC7B0624CEC}" type="presParOf" srcId="{E96A6AA4-E472-41A3-8F9D-07FB2BBFCA71}" destId="{4F96E98B-5080-4A1C-AB47-3984BD0B865B}" srcOrd="2" destOrd="0" presId="urn:microsoft.com/office/officeart/2005/8/layout/orgChart1"/>
    <dgm:cxn modelId="{8A4A488C-964C-4028-B804-BDDE70D229A9}" type="presParOf" srcId="{F2749942-720D-4625-BBCD-585247674396}" destId="{60C1802B-1E3A-48E7-93EF-80295A84FD31}" srcOrd="4" destOrd="0" presId="urn:microsoft.com/office/officeart/2005/8/layout/orgChart1"/>
    <dgm:cxn modelId="{9F02D842-35F4-44D3-8453-0CAD4CFBB665}" type="presParOf" srcId="{F2749942-720D-4625-BBCD-585247674396}" destId="{A46A1B01-547F-45E6-83A8-5F299DE80C8A}" srcOrd="5" destOrd="0" presId="urn:microsoft.com/office/officeart/2005/8/layout/orgChart1"/>
    <dgm:cxn modelId="{B2431738-85C0-4B93-A684-20C9CE7EC4C8}" type="presParOf" srcId="{A46A1B01-547F-45E6-83A8-5F299DE80C8A}" destId="{6AFC7B88-1EFD-4D4A-A521-014B067C77BA}" srcOrd="0" destOrd="0" presId="urn:microsoft.com/office/officeart/2005/8/layout/orgChart1"/>
    <dgm:cxn modelId="{52F91ACE-197A-4DCC-B23E-1D5A32135F89}" type="presParOf" srcId="{6AFC7B88-1EFD-4D4A-A521-014B067C77BA}" destId="{5A4F6DE7-73F4-44F3-9FD9-576DE129DAAF}" srcOrd="0" destOrd="0" presId="urn:microsoft.com/office/officeart/2005/8/layout/orgChart1"/>
    <dgm:cxn modelId="{FCA1936A-9C84-41FB-B2E0-1C138189A60E}" type="presParOf" srcId="{6AFC7B88-1EFD-4D4A-A521-014B067C77BA}" destId="{75F67314-92F7-4B4A-8845-F35D1706E7B4}" srcOrd="1" destOrd="0" presId="urn:microsoft.com/office/officeart/2005/8/layout/orgChart1"/>
    <dgm:cxn modelId="{9FB357AD-9482-4B19-95DA-960A111C23A4}" type="presParOf" srcId="{A46A1B01-547F-45E6-83A8-5F299DE80C8A}" destId="{3EC7401A-CB23-46E4-A375-3A47C34CAF7D}" srcOrd="1" destOrd="0" presId="urn:microsoft.com/office/officeart/2005/8/layout/orgChart1"/>
    <dgm:cxn modelId="{A45798B0-0927-427A-8428-6E915603643F}" type="presParOf" srcId="{A46A1B01-547F-45E6-83A8-5F299DE80C8A}" destId="{3AE57C89-9527-4FE5-A60D-BC4FFCD1EED2}" srcOrd="2" destOrd="0" presId="urn:microsoft.com/office/officeart/2005/8/layout/orgChart1"/>
    <dgm:cxn modelId="{C073B4CE-9FF4-4168-9B36-713FDC66C451}" type="presParOf" srcId="{1E131874-04DD-467C-BD43-85D5E0876F82}" destId="{B5840C7C-B71D-4F08-B66F-F5D3ABBF756E}" srcOrd="2" destOrd="0" presId="urn:microsoft.com/office/officeart/2005/8/layout/orgChart1"/>
    <dgm:cxn modelId="{E3310805-0BE8-47F8-BED6-62F605A0ABA2}" type="presParOf" srcId="{B5840C7C-B71D-4F08-B66F-F5D3ABBF756E}" destId="{41DBCA1C-4E4F-4BBD-8650-181F1456C9B4}" srcOrd="0" destOrd="0" presId="urn:microsoft.com/office/officeart/2005/8/layout/orgChart1"/>
    <dgm:cxn modelId="{7561E2AE-B480-4B65-8CEC-C4DA68D43006}" type="presParOf" srcId="{B5840C7C-B71D-4F08-B66F-F5D3ABBF756E}" destId="{233EC3F4-173C-49D3-B6AC-7A0FA17EF527}" srcOrd="1" destOrd="0" presId="urn:microsoft.com/office/officeart/2005/8/layout/orgChart1"/>
    <dgm:cxn modelId="{C4C08EF9-07DD-453C-AC7C-DDF41AA02459}" type="presParOf" srcId="{233EC3F4-173C-49D3-B6AC-7A0FA17EF527}" destId="{482F7D20-440C-43DB-AD63-D75B51D784CC}" srcOrd="0" destOrd="0" presId="urn:microsoft.com/office/officeart/2005/8/layout/orgChart1"/>
    <dgm:cxn modelId="{23C6A22F-FF66-495D-BCB7-002C6F18FB0C}" type="presParOf" srcId="{482F7D20-440C-43DB-AD63-D75B51D784CC}" destId="{6AF31AB7-8609-447B-93BF-3830471A9349}" srcOrd="0" destOrd="0" presId="urn:microsoft.com/office/officeart/2005/8/layout/orgChart1"/>
    <dgm:cxn modelId="{51E16318-577A-4488-B287-3D9DDC740F07}" type="presParOf" srcId="{482F7D20-440C-43DB-AD63-D75B51D784CC}" destId="{98D19E92-E19B-4753-9AEC-FFE469E383B3}" srcOrd="1" destOrd="0" presId="urn:microsoft.com/office/officeart/2005/8/layout/orgChart1"/>
    <dgm:cxn modelId="{89357E42-0754-4BE5-B07C-0E9636AE0B31}" type="presParOf" srcId="{233EC3F4-173C-49D3-B6AC-7A0FA17EF527}" destId="{B7923C0A-2005-49F1-9E07-86734BCB45D2}" srcOrd="1" destOrd="0" presId="urn:microsoft.com/office/officeart/2005/8/layout/orgChart1"/>
    <dgm:cxn modelId="{5690E537-3BEC-4B3D-A79D-B402C16078FA}" type="presParOf" srcId="{233EC3F4-173C-49D3-B6AC-7A0FA17EF527}" destId="{EA394FF2-1B91-4488-BACA-C0AF6C3A352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323F33D-21A6-4516-B644-A818DB0B470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zh-CN" altLang="en-US"/>
        </a:p>
      </dgm:t>
    </dgm:pt>
    <dgm:pt modelId="{CA12D687-D062-48E6-A95D-41C399B7899F}">
      <dgm:prSet phldrT="[文本]"/>
      <dgm:spPr/>
      <dgm:t>
        <a:bodyPr/>
        <a:lstStyle/>
        <a:p>
          <a:r>
            <a:rPr lang="zh-CN" altLang="en-US" dirty="0"/>
            <a:t>最重要的卖点：价值守恒、可编程</a:t>
          </a:r>
        </a:p>
      </dgm:t>
    </dgm:pt>
    <dgm:pt modelId="{359351F1-AEEF-476D-A54D-2F785256E09A}" type="parTrans" cxnId="{4FEB7237-2438-4D21-94ED-505EFF65A82E}">
      <dgm:prSet/>
      <dgm:spPr/>
      <dgm:t>
        <a:bodyPr/>
        <a:lstStyle/>
        <a:p>
          <a:endParaRPr lang="zh-CN" altLang="en-US"/>
        </a:p>
      </dgm:t>
    </dgm:pt>
    <dgm:pt modelId="{FB3EEFF4-05A3-4CB5-A393-90174D376BF0}" type="sibTrans" cxnId="{4FEB7237-2438-4D21-94ED-505EFF65A82E}">
      <dgm:prSet/>
      <dgm:spPr/>
      <dgm:t>
        <a:bodyPr/>
        <a:lstStyle/>
        <a:p>
          <a:endParaRPr lang="zh-CN" altLang="en-US"/>
        </a:p>
      </dgm:t>
    </dgm:pt>
    <dgm:pt modelId="{6420A69C-31CA-43C3-A72A-BDDC373867C5}">
      <dgm:prSet phldrT="[文本]"/>
      <dgm:spPr/>
      <dgm:t>
        <a:bodyPr/>
        <a:lstStyle/>
        <a:p>
          <a:r>
            <a:rPr lang="zh-CN" altLang="en-US" dirty="0"/>
            <a:t>最刺激的挑战：性能、跨链、数据主权保护</a:t>
          </a:r>
        </a:p>
      </dgm:t>
    </dgm:pt>
    <dgm:pt modelId="{018D0725-DE7F-4A25-98B5-7FCA3019245A}" type="parTrans" cxnId="{7CDB18FA-86A9-4017-83D6-8D381061BEE1}">
      <dgm:prSet/>
      <dgm:spPr/>
      <dgm:t>
        <a:bodyPr/>
        <a:lstStyle/>
        <a:p>
          <a:endParaRPr lang="zh-CN" altLang="en-US"/>
        </a:p>
      </dgm:t>
    </dgm:pt>
    <dgm:pt modelId="{3C2E57BC-B19A-42F9-A750-C286AFF17A6F}" type="sibTrans" cxnId="{7CDB18FA-86A9-4017-83D6-8D381061BEE1}">
      <dgm:prSet/>
      <dgm:spPr/>
      <dgm:t>
        <a:bodyPr/>
        <a:lstStyle/>
        <a:p>
          <a:endParaRPr lang="zh-CN" altLang="en-US"/>
        </a:p>
      </dgm:t>
    </dgm:pt>
    <dgm:pt modelId="{5D6AE9BF-FB8E-4034-8D94-C2DA5EF43EE1}">
      <dgm:prSet phldrT="[文本]"/>
      <dgm:spPr/>
      <dgm:t>
        <a:bodyPr/>
        <a:lstStyle/>
        <a:p>
          <a:r>
            <a:rPr lang="zh-CN" altLang="en-US" dirty="0"/>
            <a:t>最诱人的前景：信任</a:t>
          </a:r>
          <a:r>
            <a:rPr lang="en-US" altLang="zh-CN" dirty="0"/>
            <a:t>+</a:t>
          </a:r>
          <a:r>
            <a:rPr lang="zh-CN" altLang="en-US" dirty="0"/>
            <a:t>数据</a:t>
          </a:r>
          <a:r>
            <a:rPr lang="en-US" altLang="zh-CN" dirty="0"/>
            <a:t>+</a:t>
          </a:r>
          <a:r>
            <a:rPr lang="zh-CN" altLang="en-US" dirty="0"/>
            <a:t>智能</a:t>
          </a:r>
        </a:p>
      </dgm:t>
    </dgm:pt>
    <dgm:pt modelId="{7CB39578-63F9-4109-ADAC-AE539142E6F3}" type="parTrans" cxnId="{62B0EB44-A89B-4098-9EBE-D07CF46069A5}">
      <dgm:prSet/>
      <dgm:spPr/>
      <dgm:t>
        <a:bodyPr/>
        <a:lstStyle/>
        <a:p>
          <a:endParaRPr lang="zh-CN" altLang="en-US"/>
        </a:p>
      </dgm:t>
    </dgm:pt>
    <dgm:pt modelId="{C657C03A-BF60-48B3-8451-1AE75BB05248}" type="sibTrans" cxnId="{62B0EB44-A89B-4098-9EBE-D07CF46069A5}">
      <dgm:prSet/>
      <dgm:spPr/>
      <dgm:t>
        <a:bodyPr/>
        <a:lstStyle/>
        <a:p>
          <a:endParaRPr lang="zh-CN" altLang="en-US"/>
        </a:p>
      </dgm:t>
    </dgm:pt>
    <dgm:pt modelId="{676AE21E-A0FD-4C5E-9C71-8D10B569EE9D}">
      <dgm:prSet phldrT="[文本]"/>
      <dgm:spPr/>
      <dgm:t>
        <a:bodyPr/>
        <a:lstStyle/>
        <a:p>
          <a:r>
            <a:rPr lang="zh-CN" altLang="en-US" dirty="0"/>
            <a:t>最本质的特征：时间不可逆</a:t>
          </a:r>
          <a:endParaRPr lang="en-US" altLang="zh-CN" dirty="0"/>
        </a:p>
      </dgm:t>
    </dgm:pt>
    <dgm:pt modelId="{E500890C-8693-4717-A2C7-7479381BE351}" type="sibTrans" cxnId="{AA9EE071-3F4C-4F33-90DA-3EE45138F8DE}">
      <dgm:prSet/>
      <dgm:spPr/>
      <dgm:t>
        <a:bodyPr/>
        <a:lstStyle/>
        <a:p>
          <a:endParaRPr lang="zh-CN" altLang="en-US"/>
        </a:p>
      </dgm:t>
    </dgm:pt>
    <dgm:pt modelId="{DB39855E-0A2A-46B1-891A-7C77243802AD}" type="parTrans" cxnId="{AA9EE071-3F4C-4F33-90DA-3EE45138F8DE}">
      <dgm:prSet/>
      <dgm:spPr/>
      <dgm:t>
        <a:bodyPr/>
        <a:lstStyle/>
        <a:p>
          <a:endParaRPr lang="zh-CN" altLang="en-US"/>
        </a:p>
      </dgm:t>
    </dgm:pt>
    <dgm:pt modelId="{31FB1E6F-3234-4DDB-8311-F4206987C153}">
      <dgm:prSet phldrT="[文本]"/>
      <dgm:spPr/>
      <dgm:t>
        <a:bodyPr/>
        <a:lstStyle/>
        <a:p>
          <a:r>
            <a:rPr lang="zh-CN" altLang="en-US" dirty="0"/>
            <a:t>最鲜明的特色：群体见证</a:t>
          </a:r>
          <a:endParaRPr lang="en-US" altLang="zh-CN" dirty="0"/>
        </a:p>
      </dgm:t>
    </dgm:pt>
    <dgm:pt modelId="{5DF868DA-DB86-4343-BA88-6D287AF3ED11}" type="parTrans" cxnId="{C7E1CA39-D7D3-42DE-9EAA-A6F436B51E37}">
      <dgm:prSet/>
      <dgm:spPr/>
      <dgm:t>
        <a:bodyPr/>
        <a:lstStyle/>
        <a:p>
          <a:endParaRPr lang="zh-CN" altLang="en-US"/>
        </a:p>
      </dgm:t>
    </dgm:pt>
    <dgm:pt modelId="{051EED0C-375C-4816-9658-A42B56AC23D9}" type="sibTrans" cxnId="{C7E1CA39-D7D3-42DE-9EAA-A6F436B51E37}">
      <dgm:prSet/>
      <dgm:spPr/>
      <dgm:t>
        <a:bodyPr/>
        <a:lstStyle/>
        <a:p>
          <a:endParaRPr lang="zh-CN" altLang="en-US"/>
        </a:p>
      </dgm:t>
    </dgm:pt>
    <dgm:pt modelId="{1F549025-97CF-4E06-BE77-551E6B5FFD93}" type="pres">
      <dgm:prSet presAssocID="{3323F33D-21A6-4516-B644-A818DB0B4704}" presName="Name0" presStyleCnt="0">
        <dgm:presLayoutVars>
          <dgm:chMax val="7"/>
          <dgm:chPref val="7"/>
          <dgm:dir/>
        </dgm:presLayoutVars>
      </dgm:prSet>
      <dgm:spPr/>
    </dgm:pt>
    <dgm:pt modelId="{E99AC343-3E62-4EAE-BEE8-4B8B82525E59}" type="pres">
      <dgm:prSet presAssocID="{3323F33D-21A6-4516-B644-A818DB0B4704}" presName="Name1" presStyleCnt="0"/>
      <dgm:spPr/>
    </dgm:pt>
    <dgm:pt modelId="{4FD40BDE-6C0B-486D-8744-5C7446A6C7AB}" type="pres">
      <dgm:prSet presAssocID="{3323F33D-21A6-4516-B644-A818DB0B4704}" presName="cycle" presStyleCnt="0"/>
      <dgm:spPr/>
    </dgm:pt>
    <dgm:pt modelId="{C804DFA6-A040-488E-95DB-B89E99400E92}" type="pres">
      <dgm:prSet presAssocID="{3323F33D-21A6-4516-B644-A818DB0B4704}" presName="srcNode" presStyleLbl="node1" presStyleIdx="0" presStyleCnt="5"/>
      <dgm:spPr/>
    </dgm:pt>
    <dgm:pt modelId="{6D909B63-ADF1-440E-A7E1-C92209FA505B}" type="pres">
      <dgm:prSet presAssocID="{3323F33D-21A6-4516-B644-A818DB0B4704}" presName="conn" presStyleLbl="parChTrans1D2" presStyleIdx="0" presStyleCnt="1"/>
      <dgm:spPr/>
    </dgm:pt>
    <dgm:pt modelId="{D493A293-00E4-4404-91BF-304FFBE7243E}" type="pres">
      <dgm:prSet presAssocID="{3323F33D-21A6-4516-B644-A818DB0B4704}" presName="extraNode" presStyleLbl="node1" presStyleIdx="0" presStyleCnt="5"/>
      <dgm:spPr/>
    </dgm:pt>
    <dgm:pt modelId="{BABB68AE-5D71-4DD2-A54D-A974F1A6E659}" type="pres">
      <dgm:prSet presAssocID="{3323F33D-21A6-4516-B644-A818DB0B4704}" presName="dstNode" presStyleLbl="node1" presStyleIdx="0" presStyleCnt="5"/>
      <dgm:spPr/>
    </dgm:pt>
    <dgm:pt modelId="{3AFA9B02-F058-449E-8AC2-F0E0CD02ACA0}" type="pres">
      <dgm:prSet presAssocID="{676AE21E-A0FD-4C5E-9C71-8D10B569EE9D}" presName="text_1" presStyleLbl="node1" presStyleIdx="0" presStyleCnt="5">
        <dgm:presLayoutVars>
          <dgm:bulletEnabled val="1"/>
        </dgm:presLayoutVars>
      </dgm:prSet>
      <dgm:spPr/>
    </dgm:pt>
    <dgm:pt modelId="{F0149A08-CA36-4AAB-86F0-9593FB2E3E80}" type="pres">
      <dgm:prSet presAssocID="{676AE21E-A0FD-4C5E-9C71-8D10B569EE9D}" presName="accent_1" presStyleCnt="0"/>
      <dgm:spPr/>
    </dgm:pt>
    <dgm:pt modelId="{554179BB-F10B-4D0F-992E-10824CB48813}" type="pres">
      <dgm:prSet presAssocID="{676AE21E-A0FD-4C5E-9C71-8D10B569EE9D}" presName="accentRepeatNode" presStyleLbl="solidFgAcc1" presStyleIdx="0" presStyleCnt="5"/>
      <dgm:spPr/>
    </dgm:pt>
    <dgm:pt modelId="{EEAEADE0-DC0F-43D5-A6FD-A6274F1E4D06}" type="pres">
      <dgm:prSet presAssocID="{31FB1E6F-3234-4DDB-8311-F4206987C153}" presName="text_2" presStyleLbl="node1" presStyleIdx="1" presStyleCnt="5">
        <dgm:presLayoutVars>
          <dgm:bulletEnabled val="1"/>
        </dgm:presLayoutVars>
      </dgm:prSet>
      <dgm:spPr/>
    </dgm:pt>
    <dgm:pt modelId="{11C199BB-0979-4F8D-83E7-64734557FDA4}" type="pres">
      <dgm:prSet presAssocID="{31FB1E6F-3234-4DDB-8311-F4206987C153}" presName="accent_2" presStyleCnt="0"/>
      <dgm:spPr/>
    </dgm:pt>
    <dgm:pt modelId="{1631BD19-BA4B-476C-BAAE-3AF4E131EF1A}" type="pres">
      <dgm:prSet presAssocID="{31FB1E6F-3234-4DDB-8311-F4206987C153}" presName="accentRepeatNode" presStyleLbl="solidFgAcc1" presStyleIdx="1" presStyleCnt="5"/>
      <dgm:spPr/>
    </dgm:pt>
    <dgm:pt modelId="{B3048025-AE2F-4D2E-A8A8-A41D59D787D8}" type="pres">
      <dgm:prSet presAssocID="{CA12D687-D062-48E6-A95D-41C399B7899F}" presName="text_3" presStyleLbl="node1" presStyleIdx="2" presStyleCnt="5">
        <dgm:presLayoutVars>
          <dgm:bulletEnabled val="1"/>
        </dgm:presLayoutVars>
      </dgm:prSet>
      <dgm:spPr/>
    </dgm:pt>
    <dgm:pt modelId="{A87C2225-5D5F-42A3-B369-A1D9124DFE88}" type="pres">
      <dgm:prSet presAssocID="{CA12D687-D062-48E6-A95D-41C399B7899F}" presName="accent_3" presStyleCnt="0"/>
      <dgm:spPr/>
    </dgm:pt>
    <dgm:pt modelId="{5D0C44B4-B010-4AB6-B951-FA1CF8771025}" type="pres">
      <dgm:prSet presAssocID="{CA12D687-D062-48E6-A95D-41C399B7899F}" presName="accentRepeatNode" presStyleLbl="solidFgAcc1" presStyleIdx="2" presStyleCnt="5"/>
      <dgm:spPr/>
    </dgm:pt>
    <dgm:pt modelId="{F07CAAAD-7B9B-4553-9BD8-12302ABE228B}" type="pres">
      <dgm:prSet presAssocID="{6420A69C-31CA-43C3-A72A-BDDC373867C5}" presName="text_4" presStyleLbl="node1" presStyleIdx="3" presStyleCnt="5">
        <dgm:presLayoutVars>
          <dgm:bulletEnabled val="1"/>
        </dgm:presLayoutVars>
      </dgm:prSet>
      <dgm:spPr/>
    </dgm:pt>
    <dgm:pt modelId="{2746EDE8-77E7-4911-B445-865FFBC0E4A1}" type="pres">
      <dgm:prSet presAssocID="{6420A69C-31CA-43C3-A72A-BDDC373867C5}" presName="accent_4" presStyleCnt="0"/>
      <dgm:spPr/>
    </dgm:pt>
    <dgm:pt modelId="{9D0DECEF-EB45-4FF5-9CD3-A419A6B28726}" type="pres">
      <dgm:prSet presAssocID="{6420A69C-31CA-43C3-A72A-BDDC373867C5}" presName="accentRepeatNode" presStyleLbl="solidFgAcc1" presStyleIdx="3" presStyleCnt="5"/>
      <dgm:spPr/>
    </dgm:pt>
    <dgm:pt modelId="{11002DDC-DCE9-4164-AF89-4BA27E8EBDC0}" type="pres">
      <dgm:prSet presAssocID="{5D6AE9BF-FB8E-4034-8D94-C2DA5EF43EE1}" presName="text_5" presStyleLbl="node1" presStyleIdx="4" presStyleCnt="5">
        <dgm:presLayoutVars>
          <dgm:bulletEnabled val="1"/>
        </dgm:presLayoutVars>
      </dgm:prSet>
      <dgm:spPr/>
    </dgm:pt>
    <dgm:pt modelId="{EDE8159F-C903-4AF4-82A7-D1446D95A11B}" type="pres">
      <dgm:prSet presAssocID="{5D6AE9BF-FB8E-4034-8D94-C2DA5EF43EE1}" presName="accent_5" presStyleCnt="0"/>
      <dgm:spPr/>
    </dgm:pt>
    <dgm:pt modelId="{6AE41413-E3E0-4349-9485-8FB450F339BF}" type="pres">
      <dgm:prSet presAssocID="{5D6AE9BF-FB8E-4034-8D94-C2DA5EF43EE1}" presName="accentRepeatNode" presStyleLbl="solidFgAcc1" presStyleIdx="4" presStyleCnt="5"/>
      <dgm:spPr/>
    </dgm:pt>
  </dgm:ptLst>
  <dgm:cxnLst>
    <dgm:cxn modelId="{9DEF0C23-EA25-4532-BBC1-E264B79A0058}" type="presOf" srcId="{6420A69C-31CA-43C3-A72A-BDDC373867C5}" destId="{F07CAAAD-7B9B-4553-9BD8-12302ABE228B}" srcOrd="0" destOrd="0" presId="urn:microsoft.com/office/officeart/2008/layout/VerticalCurvedList"/>
    <dgm:cxn modelId="{4FEB7237-2438-4D21-94ED-505EFF65A82E}" srcId="{3323F33D-21A6-4516-B644-A818DB0B4704}" destId="{CA12D687-D062-48E6-A95D-41C399B7899F}" srcOrd="2" destOrd="0" parTransId="{359351F1-AEEF-476D-A54D-2F785256E09A}" sibTransId="{FB3EEFF4-05A3-4CB5-A393-90174D376BF0}"/>
    <dgm:cxn modelId="{C7E1CA39-D7D3-42DE-9EAA-A6F436B51E37}" srcId="{3323F33D-21A6-4516-B644-A818DB0B4704}" destId="{31FB1E6F-3234-4DDB-8311-F4206987C153}" srcOrd="1" destOrd="0" parTransId="{5DF868DA-DB86-4343-BA88-6D287AF3ED11}" sibTransId="{051EED0C-375C-4816-9658-A42B56AC23D9}"/>
    <dgm:cxn modelId="{62B0EB44-A89B-4098-9EBE-D07CF46069A5}" srcId="{3323F33D-21A6-4516-B644-A818DB0B4704}" destId="{5D6AE9BF-FB8E-4034-8D94-C2DA5EF43EE1}" srcOrd="4" destOrd="0" parTransId="{7CB39578-63F9-4109-ADAC-AE539142E6F3}" sibTransId="{C657C03A-BF60-48B3-8451-1AE75BB05248}"/>
    <dgm:cxn modelId="{AA9EE071-3F4C-4F33-90DA-3EE45138F8DE}" srcId="{3323F33D-21A6-4516-B644-A818DB0B4704}" destId="{676AE21E-A0FD-4C5E-9C71-8D10B569EE9D}" srcOrd="0" destOrd="0" parTransId="{DB39855E-0A2A-46B1-891A-7C77243802AD}" sibTransId="{E500890C-8693-4717-A2C7-7479381BE351}"/>
    <dgm:cxn modelId="{CC7BC99E-73DD-47AF-92C8-DEADFEBFAB3E}" type="presOf" srcId="{5D6AE9BF-FB8E-4034-8D94-C2DA5EF43EE1}" destId="{11002DDC-DCE9-4164-AF89-4BA27E8EBDC0}" srcOrd="0" destOrd="0" presId="urn:microsoft.com/office/officeart/2008/layout/VerticalCurvedList"/>
    <dgm:cxn modelId="{E4B570BA-FE89-4444-81C3-77C3AFB08E6F}" type="presOf" srcId="{CA12D687-D062-48E6-A95D-41C399B7899F}" destId="{B3048025-AE2F-4D2E-A8A8-A41D59D787D8}" srcOrd="0" destOrd="0" presId="urn:microsoft.com/office/officeart/2008/layout/VerticalCurvedList"/>
    <dgm:cxn modelId="{05F4A8C0-A579-427F-BF79-D30FDE1D9C1F}" type="presOf" srcId="{676AE21E-A0FD-4C5E-9C71-8D10B569EE9D}" destId="{3AFA9B02-F058-449E-8AC2-F0E0CD02ACA0}" srcOrd="0" destOrd="0" presId="urn:microsoft.com/office/officeart/2008/layout/VerticalCurvedList"/>
    <dgm:cxn modelId="{BF788ECF-E8F1-46F6-B466-710F10F97FCA}" type="presOf" srcId="{3323F33D-21A6-4516-B644-A818DB0B4704}" destId="{1F549025-97CF-4E06-BE77-551E6B5FFD93}" srcOrd="0" destOrd="0" presId="urn:microsoft.com/office/officeart/2008/layout/VerticalCurvedList"/>
    <dgm:cxn modelId="{7D3FF8CF-08F3-4FDD-9A92-99126946B48E}" type="presOf" srcId="{31FB1E6F-3234-4DDB-8311-F4206987C153}" destId="{EEAEADE0-DC0F-43D5-A6FD-A6274F1E4D06}" srcOrd="0" destOrd="0" presId="urn:microsoft.com/office/officeart/2008/layout/VerticalCurvedList"/>
    <dgm:cxn modelId="{E83DDDD4-4768-40C3-94AD-2E96B3899E63}" type="presOf" srcId="{E500890C-8693-4717-A2C7-7479381BE351}" destId="{6D909B63-ADF1-440E-A7E1-C92209FA505B}" srcOrd="0" destOrd="0" presId="urn:microsoft.com/office/officeart/2008/layout/VerticalCurvedList"/>
    <dgm:cxn modelId="{7CDB18FA-86A9-4017-83D6-8D381061BEE1}" srcId="{3323F33D-21A6-4516-B644-A818DB0B4704}" destId="{6420A69C-31CA-43C3-A72A-BDDC373867C5}" srcOrd="3" destOrd="0" parTransId="{018D0725-DE7F-4A25-98B5-7FCA3019245A}" sibTransId="{3C2E57BC-B19A-42F9-A750-C286AFF17A6F}"/>
    <dgm:cxn modelId="{C19714FE-EA9E-4110-ADF0-D1E108702E26}" type="presParOf" srcId="{1F549025-97CF-4E06-BE77-551E6B5FFD93}" destId="{E99AC343-3E62-4EAE-BEE8-4B8B82525E59}" srcOrd="0" destOrd="0" presId="urn:microsoft.com/office/officeart/2008/layout/VerticalCurvedList"/>
    <dgm:cxn modelId="{525282E5-5E1D-4AD4-92BB-EF8096573431}" type="presParOf" srcId="{E99AC343-3E62-4EAE-BEE8-4B8B82525E59}" destId="{4FD40BDE-6C0B-486D-8744-5C7446A6C7AB}" srcOrd="0" destOrd="0" presId="urn:microsoft.com/office/officeart/2008/layout/VerticalCurvedList"/>
    <dgm:cxn modelId="{33BF0584-8D77-43BD-80EA-2189DA5B90AC}" type="presParOf" srcId="{4FD40BDE-6C0B-486D-8744-5C7446A6C7AB}" destId="{C804DFA6-A040-488E-95DB-B89E99400E92}" srcOrd="0" destOrd="0" presId="urn:microsoft.com/office/officeart/2008/layout/VerticalCurvedList"/>
    <dgm:cxn modelId="{0FDFF13C-3801-4F10-99BA-63CB16DB82C1}" type="presParOf" srcId="{4FD40BDE-6C0B-486D-8744-5C7446A6C7AB}" destId="{6D909B63-ADF1-440E-A7E1-C92209FA505B}" srcOrd="1" destOrd="0" presId="urn:microsoft.com/office/officeart/2008/layout/VerticalCurvedList"/>
    <dgm:cxn modelId="{05B3D85B-33C2-4B40-8409-FBB986DDFA47}" type="presParOf" srcId="{4FD40BDE-6C0B-486D-8744-5C7446A6C7AB}" destId="{D493A293-00E4-4404-91BF-304FFBE7243E}" srcOrd="2" destOrd="0" presId="urn:microsoft.com/office/officeart/2008/layout/VerticalCurvedList"/>
    <dgm:cxn modelId="{6C7AA92D-1B54-4FB0-9A50-45B0D455BDAB}" type="presParOf" srcId="{4FD40BDE-6C0B-486D-8744-5C7446A6C7AB}" destId="{BABB68AE-5D71-4DD2-A54D-A974F1A6E659}" srcOrd="3" destOrd="0" presId="urn:microsoft.com/office/officeart/2008/layout/VerticalCurvedList"/>
    <dgm:cxn modelId="{5BDC12D3-3F83-42FB-B9A2-5B5E4AF580B2}" type="presParOf" srcId="{E99AC343-3E62-4EAE-BEE8-4B8B82525E59}" destId="{3AFA9B02-F058-449E-8AC2-F0E0CD02ACA0}" srcOrd="1" destOrd="0" presId="urn:microsoft.com/office/officeart/2008/layout/VerticalCurvedList"/>
    <dgm:cxn modelId="{E96F66EA-84CE-4B4A-8952-7570AB074039}" type="presParOf" srcId="{E99AC343-3E62-4EAE-BEE8-4B8B82525E59}" destId="{F0149A08-CA36-4AAB-86F0-9593FB2E3E80}" srcOrd="2" destOrd="0" presId="urn:microsoft.com/office/officeart/2008/layout/VerticalCurvedList"/>
    <dgm:cxn modelId="{2027CAF6-327B-48F8-B3AC-F9EEBE32199E}" type="presParOf" srcId="{F0149A08-CA36-4AAB-86F0-9593FB2E3E80}" destId="{554179BB-F10B-4D0F-992E-10824CB48813}" srcOrd="0" destOrd="0" presId="urn:microsoft.com/office/officeart/2008/layout/VerticalCurvedList"/>
    <dgm:cxn modelId="{D237E9D5-D27E-4138-97DB-19E93447A34B}" type="presParOf" srcId="{E99AC343-3E62-4EAE-BEE8-4B8B82525E59}" destId="{EEAEADE0-DC0F-43D5-A6FD-A6274F1E4D06}" srcOrd="3" destOrd="0" presId="urn:microsoft.com/office/officeart/2008/layout/VerticalCurvedList"/>
    <dgm:cxn modelId="{6D48033A-4C70-4F5D-BDCE-56278D0C2628}" type="presParOf" srcId="{E99AC343-3E62-4EAE-BEE8-4B8B82525E59}" destId="{11C199BB-0979-4F8D-83E7-64734557FDA4}" srcOrd="4" destOrd="0" presId="urn:microsoft.com/office/officeart/2008/layout/VerticalCurvedList"/>
    <dgm:cxn modelId="{0CC4531A-FA1F-4F0D-998B-DE80E89CB737}" type="presParOf" srcId="{11C199BB-0979-4F8D-83E7-64734557FDA4}" destId="{1631BD19-BA4B-476C-BAAE-3AF4E131EF1A}" srcOrd="0" destOrd="0" presId="urn:microsoft.com/office/officeart/2008/layout/VerticalCurvedList"/>
    <dgm:cxn modelId="{95BD389B-2CB6-4BE8-A00B-B7CD76F86B5E}" type="presParOf" srcId="{E99AC343-3E62-4EAE-BEE8-4B8B82525E59}" destId="{B3048025-AE2F-4D2E-A8A8-A41D59D787D8}" srcOrd="5" destOrd="0" presId="urn:microsoft.com/office/officeart/2008/layout/VerticalCurvedList"/>
    <dgm:cxn modelId="{555E16F7-642A-487D-B720-209D89E37641}" type="presParOf" srcId="{E99AC343-3E62-4EAE-BEE8-4B8B82525E59}" destId="{A87C2225-5D5F-42A3-B369-A1D9124DFE88}" srcOrd="6" destOrd="0" presId="urn:microsoft.com/office/officeart/2008/layout/VerticalCurvedList"/>
    <dgm:cxn modelId="{844217F1-52BE-4501-94DF-F49DFFFBA43E}" type="presParOf" srcId="{A87C2225-5D5F-42A3-B369-A1D9124DFE88}" destId="{5D0C44B4-B010-4AB6-B951-FA1CF8771025}" srcOrd="0" destOrd="0" presId="urn:microsoft.com/office/officeart/2008/layout/VerticalCurvedList"/>
    <dgm:cxn modelId="{45885BA4-ED5D-4CBF-99A9-78412BD4AF6A}" type="presParOf" srcId="{E99AC343-3E62-4EAE-BEE8-4B8B82525E59}" destId="{F07CAAAD-7B9B-4553-9BD8-12302ABE228B}" srcOrd="7" destOrd="0" presId="urn:microsoft.com/office/officeart/2008/layout/VerticalCurvedList"/>
    <dgm:cxn modelId="{9C8409CF-7FC3-4ECE-916D-B8CF44435708}" type="presParOf" srcId="{E99AC343-3E62-4EAE-BEE8-4B8B82525E59}" destId="{2746EDE8-77E7-4911-B445-865FFBC0E4A1}" srcOrd="8" destOrd="0" presId="urn:microsoft.com/office/officeart/2008/layout/VerticalCurvedList"/>
    <dgm:cxn modelId="{26D5E3FB-8AB5-4B64-954F-8A8599B012C7}" type="presParOf" srcId="{2746EDE8-77E7-4911-B445-865FFBC0E4A1}" destId="{9D0DECEF-EB45-4FF5-9CD3-A419A6B28726}" srcOrd="0" destOrd="0" presId="urn:microsoft.com/office/officeart/2008/layout/VerticalCurvedList"/>
    <dgm:cxn modelId="{7C4255C7-70CA-48AA-85F3-B8F5AF8EA05A}" type="presParOf" srcId="{E99AC343-3E62-4EAE-BEE8-4B8B82525E59}" destId="{11002DDC-DCE9-4164-AF89-4BA27E8EBDC0}" srcOrd="9" destOrd="0" presId="urn:microsoft.com/office/officeart/2008/layout/VerticalCurvedList"/>
    <dgm:cxn modelId="{6613E37B-B3EE-4FB8-8202-A7F49979A90E}" type="presParOf" srcId="{E99AC343-3E62-4EAE-BEE8-4B8B82525E59}" destId="{EDE8159F-C903-4AF4-82A7-D1446D95A11B}" srcOrd="10" destOrd="0" presId="urn:microsoft.com/office/officeart/2008/layout/VerticalCurvedList"/>
    <dgm:cxn modelId="{064A4DC2-F51D-4312-9E80-7C596CA71CFF}" type="presParOf" srcId="{EDE8159F-C903-4AF4-82A7-D1446D95A11B}" destId="{6AE41413-E3E0-4349-9485-8FB450F339B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F20065-CD10-40DA-AB4C-A17AB0DE6DD7}"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zh-CN" altLang="en-US"/>
        </a:p>
      </dgm:t>
    </dgm:pt>
    <dgm:pt modelId="{72B18EA8-069B-4B50-9FDA-4579053AFC4B}">
      <dgm:prSet phldrT="[文本]"/>
      <dgm:spPr/>
      <dgm:t>
        <a:bodyPr/>
        <a:lstStyle/>
        <a:p>
          <a:r>
            <a:rPr lang="zh-CN" altLang="en-US" dirty="0"/>
            <a:t>价值充入“智能合约”</a:t>
          </a:r>
        </a:p>
      </dgm:t>
    </dgm:pt>
    <dgm:pt modelId="{B97AC3F2-9615-471C-8168-B0429F69CA89}" type="parTrans" cxnId="{3DFAAC77-48F7-4495-B7F0-AC04ECF88AB2}">
      <dgm:prSet/>
      <dgm:spPr/>
      <dgm:t>
        <a:bodyPr/>
        <a:lstStyle/>
        <a:p>
          <a:endParaRPr lang="zh-CN" altLang="en-US"/>
        </a:p>
      </dgm:t>
    </dgm:pt>
    <dgm:pt modelId="{F7E962EF-4F1C-420D-A625-AECF9A608835}" type="sibTrans" cxnId="{3DFAAC77-48F7-4495-B7F0-AC04ECF88AB2}">
      <dgm:prSet/>
      <dgm:spPr/>
      <dgm:t>
        <a:bodyPr/>
        <a:lstStyle/>
        <a:p>
          <a:endParaRPr lang="zh-CN" altLang="en-US"/>
        </a:p>
      </dgm:t>
    </dgm:pt>
    <dgm:pt modelId="{2F1A7342-BE3F-4D92-A6DD-3121C93B2855}">
      <dgm:prSet phldrT="[文本]"/>
      <dgm:spPr/>
      <dgm:t>
        <a:bodyPr/>
        <a:lstStyle/>
        <a:p>
          <a:r>
            <a:rPr lang="zh-CN" altLang="en-US" dirty="0"/>
            <a:t>甲的余额</a:t>
          </a:r>
        </a:p>
      </dgm:t>
    </dgm:pt>
    <dgm:pt modelId="{A2562276-EA1C-402B-8BC6-DE7560C76A00}" type="parTrans" cxnId="{CC3AD8FA-5A48-4F57-8FA7-80894FC42198}">
      <dgm:prSet/>
      <dgm:spPr/>
      <dgm:t>
        <a:bodyPr/>
        <a:lstStyle/>
        <a:p>
          <a:endParaRPr lang="zh-CN" altLang="en-US"/>
        </a:p>
      </dgm:t>
    </dgm:pt>
    <dgm:pt modelId="{5807658C-80FD-4001-A6DB-1A8FA07ABC0B}" type="sibTrans" cxnId="{CC3AD8FA-5A48-4F57-8FA7-80894FC42198}">
      <dgm:prSet/>
      <dgm:spPr/>
      <dgm:t>
        <a:bodyPr/>
        <a:lstStyle/>
        <a:p>
          <a:endParaRPr lang="zh-CN" altLang="en-US"/>
        </a:p>
      </dgm:t>
    </dgm:pt>
    <dgm:pt modelId="{DE697821-89D5-4662-8C75-5CD45ECA2196}">
      <dgm:prSet phldrT="[文本]"/>
      <dgm:spPr/>
      <dgm:t>
        <a:bodyPr/>
        <a:lstStyle/>
        <a:p>
          <a:r>
            <a:rPr lang="zh-CN" altLang="en-US" dirty="0"/>
            <a:t>乙的余额</a:t>
          </a:r>
        </a:p>
      </dgm:t>
    </dgm:pt>
    <dgm:pt modelId="{AC6FADBC-518C-45D8-9C26-0F4FC2514D0E}" type="parTrans" cxnId="{E35056D3-E083-4EF9-B33F-C6275AEE45C6}">
      <dgm:prSet/>
      <dgm:spPr/>
      <dgm:t>
        <a:bodyPr/>
        <a:lstStyle/>
        <a:p>
          <a:endParaRPr lang="zh-CN" altLang="en-US"/>
        </a:p>
      </dgm:t>
    </dgm:pt>
    <dgm:pt modelId="{FB133717-E62F-4E67-AF35-4C6575117825}" type="sibTrans" cxnId="{E35056D3-E083-4EF9-B33F-C6275AEE45C6}">
      <dgm:prSet/>
      <dgm:spPr/>
      <dgm:t>
        <a:bodyPr/>
        <a:lstStyle/>
        <a:p>
          <a:endParaRPr lang="zh-CN" altLang="en-US"/>
        </a:p>
      </dgm:t>
    </dgm:pt>
    <dgm:pt modelId="{AA83B6CA-73C5-4E37-A9B0-64D6FE81D83A}">
      <dgm:prSet phldrT="[文本]"/>
      <dgm:spPr/>
      <dgm:t>
        <a:bodyPr/>
        <a:lstStyle/>
        <a:p>
          <a:r>
            <a:rPr lang="zh-CN" altLang="en-US" dirty="0"/>
            <a:t>事件激活业务逻辑</a:t>
          </a:r>
        </a:p>
      </dgm:t>
    </dgm:pt>
    <dgm:pt modelId="{E786028F-C79B-4EF5-83FB-15DE77F34335}" type="parTrans" cxnId="{7645C05F-3475-4F8D-A94E-CF112591E38F}">
      <dgm:prSet/>
      <dgm:spPr/>
      <dgm:t>
        <a:bodyPr/>
        <a:lstStyle/>
        <a:p>
          <a:endParaRPr lang="zh-CN" altLang="en-US"/>
        </a:p>
      </dgm:t>
    </dgm:pt>
    <dgm:pt modelId="{E180D909-6013-4C4E-B14A-4336A7ED935B}" type="sibTrans" cxnId="{7645C05F-3475-4F8D-A94E-CF112591E38F}">
      <dgm:prSet/>
      <dgm:spPr/>
      <dgm:t>
        <a:bodyPr/>
        <a:lstStyle/>
        <a:p>
          <a:endParaRPr lang="zh-CN" altLang="en-US"/>
        </a:p>
      </dgm:t>
    </dgm:pt>
    <dgm:pt modelId="{B7286539-0313-47D9-9F9A-592A3A5D8E68}">
      <dgm:prSet phldrT="[文本]"/>
      <dgm:spPr/>
      <dgm:t>
        <a:bodyPr/>
        <a:lstStyle/>
        <a:p>
          <a:r>
            <a:rPr lang="zh-CN" altLang="en-US" dirty="0"/>
            <a:t>甲的余额’</a:t>
          </a:r>
        </a:p>
      </dgm:t>
    </dgm:pt>
    <dgm:pt modelId="{CFDA2C6D-3946-4FF3-9B47-E18ECD20CCF9}" type="parTrans" cxnId="{EF0667A9-7C41-4ACE-9B49-8AAA9DFD6C62}">
      <dgm:prSet/>
      <dgm:spPr/>
      <dgm:t>
        <a:bodyPr/>
        <a:lstStyle/>
        <a:p>
          <a:endParaRPr lang="zh-CN" altLang="en-US"/>
        </a:p>
      </dgm:t>
    </dgm:pt>
    <dgm:pt modelId="{E36983D6-1661-418C-B9FA-D25F3BF4027B}" type="sibTrans" cxnId="{EF0667A9-7C41-4ACE-9B49-8AAA9DFD6C62}">
      <dgm:prSet/>
      <dgm:spPr/>
      <dgm:t>
        <a:bodyPr/>
        <a:lstStyle/>
        <a:p>
          <a:endParaRPr lang="zh-CN" altLang="en-US"/>
        </a:p>
      </dgm:t>
    </dgm:pt>
    <dgm:pt modelId="{F0E67A00-1467-4622-AD8D-3027B8134361}">
      <dgm:prSet phldrT="[文本]"/>
      <dgm:spPr/>
      <dgm:t>
        <a:bodyPr/>
        <a:lstStyle/>
        <a:p>
          <a:r>
            <a:rPr lang="zh-CN" altLang="en-US" dirty="0"/>
            <a:t>乙的余额’</a:t>
          </a:r>
        </a:p>
      </dgm:t>
    </dgm:pt>
    <dgm:pt modelId="{B4072216-A51F-4709-872D-C0B8DE6CFD44}" type="parTrans" cxnId="{F8725DC3-9C03-4537-94CF-1694DB483963}">
      <dgm:prSet/>
      <dgm:spPr/>
      <dgm:t>
        <a:bodyPr/>
        <a:lstStyle/>
        <a:p>
          <a:endParaRPr lang="zh-CN" altLang="en-US"/>
        </a:p>
      </dgm:t>
    </dgm:pt>
    <dgm:pt modelId="{000A391B-C618-49C8-B0EF-6B0A4A5B9A3D}" type="sibTrans" cxnId="{F8725DC3-9C03-4537-94CF-1694DB483963}">
      <dgm:prSet/>
      <dgm:spPr/>
      <dgm:t>
        <a:bodyPr/>
        <a:lstStyle/>
        <a:p>
          <a:endParaRPr lang="zh-CN" altLang="en-US"/>
        </a:p>
      </dgm:t>
    </dgm:pt>
    <dgm:pt modelId="{C3F52DD4-75FB-4852-9156-D0CFBAC1B8DF}">
      <dgm:prSet phldrT="[文本]"/>
      <dgm:spPr/>
      <dgm:t>
        <a:bodyPr/>
        <a:lstStyle/>
        <a:p>
          <a:r>
            <a:rPr lang="zh-CN" altLang="en-US" dirty="0"/>
            <a:t>合约关闭</a:t>
          </a:r>
        </a:p>
      </dgm:t>
    </dgm:pt>
    <dgm:pt modelId="{85087904-359B-440D-A88D-FC300DABF508}" type="parTrans" cxnId="{F8ABFE1A-2D47-43AC-82E0-CE66EFEB335A}">
      <dgm:prSet/>
      <dgm:spPr/>
      <dgm:t>
        <a:bodyPr/>
        <a:lstStyle/>
        <a:p>
          <a:endParaRPr lang="zh-CN" altLang="en-US"/>
        </a:p>
      </dgm:t>
    </dgm:pt>
    <dgm:pt modelId="{09DA792A-1488-4B0E-8241-AEC35BD19460}" type="sibTrans" cxnId="{F8ABFE1A-2D47-43AC-82E0-CE66EFEB335A}">
      <dgm:prSet/>
      <dgm:spPr/>
      <dgm:t>
        <a:bodyPr/>
        <a:lstStyle/>
        <a:p>
          <a:endParaRPr lang="zh-CN" altLang="en-US"/>
        </a:p>
      </dgm:t>
    </dgm:pt>
    <dgm:pt modelId="{0FF50296-FA4F-41CF-8833-450C98FA2D04}">
      <dgm:prSet phldrT="[文本]"/>
      <dgm:spPr/>
      <dgm:t>
        <a:bodyPr/>
        <a:lstStyle/>
        <a:p>
          <a:r>
            <a:rPr lang="en-US" altLang="zh-CN" dirty="0"/>
            <a:t>0</a:t>
          </a:r>
          <a:endParaRPr lang="zh-CN" altLang="en-US" dirty="0"/>
        </a:p>
      </dgm:t>
    </dgm:pt>
    <dgm:pt modelId="{783EE46F-DA7D-4BD1-B60D-67F06771FB55}" type="parTrans" cxnId="{DBEA5522-B9B2-40A9-8EAF-4923FD22C038}">
      <dgm:prSet/>
      <dgm:spPr/>
      <dgm:t>
        <a:bodyPr/>
        <a:lstStyle/>
        <a:p>
          <a:endParaRPr lang="zh-CN" altLang="en-US"/>
        </a:p>
      </dgm:t>
    </dgm:pt>
    <dgm:pt modelId="{96ABE347-9DC1-4214-9114-43FC3396D03D}" type="sibTrans" cxnId="{DBEA5522-B9B2-40A9-8EAF-4923FD22C038}">
      <dgm:prSet/>
      <dgm:spPr/>
      <dgm:t>
        <a:bodyPr/>
        <a:lstStyle/>
        <a:p>
          <a:endParaRPr lang="zh-CN" altLang="en-US"/>
        </a:p>
      </dgm:t>
    </dgm:pt>
    <dgm:pt modelId="{A08089DB-4E7E-4F51-9341-89B9C95EA5A8}">
      <dgm:prSet phldrT="[文本]"/>
      <dgm:spPr/>
      <dgm:t>
        <a:bodyPr/>
        <a:lstStyle/>
        <a:p>
          <a:r>
            <a:rPr lang="en-US" altLang="zh-CN" dirty="0"/>
            <a:t>0</a:t>
          </a:r>
          <a:endParaRPr lang="zh-CN" altLang="en-US" dirty="0"/>
        </a:p>
      </dgm:t>
    </dgm:pt>
    <dgm:pt modelId="{21F3280F-1D2C-4448-BAE8-F0A5ECEDF58B}" type="parTrans" cxnId="{005F2358-C48A-48FF-B951-62FC916AADFB}">
      <dgm:prSet/>
      <dgm:spPr/>
      <dgm:t>
        <a:bodyPr/>
        <a:lstStyle/>
        <a:p>
          <a:endParaRPr lang="zh-CN" altLang="en-US"/>
        </a:p>
      </dgm:t>
    </dgm:pt>
    <dgm:pt modelId="{C35308B7-A7AC-45BB-8BF8-3EEB80C84880}" type="sibTrans" cxnId="{005F2358-C48A-48FF-B951-62FC916AADFB}">
      <dgm:prSet/>
      <dgm:spPr/>
      <dgm:t>
        <a:bodyPr/>
        <a:lstStyle/>
        <a:p>
          <a:endParaRPr lang="zh-CN" altLang="en-US"/>
        </a:p>
      </dgm:t>
    </dgm:pt>
    <dgm:pt modelId="{F703DDCF-8934-4BAD-B132-32332FDC2F3B}" type="pres">
      <dgm:prSet presAssocID="{C4F20065-CD10-40DA-AB4C-A17AB0DE6DD7}" presName="Name0" presStyleCnt="0">
        <dgm:presLayoutVars>
          <dgm:dir/>
          <dgm:animLvl val="lvl"/>
          <dgm:resizeHandles val="exact"/>
        </dgm:presLayoutVars>
      </dgm:prSet>
      <dgm:spPr/>
    </dgm:pt>
    <dgm:pt modelId="{627B5C2E-3E86-4272-8063-CFB8FA7AFA8B}" type="pres">
      <dgm:prSet presAssocID="{C3F52DD4-75FB-4852-9156-D0CFBAC1B8DF}" presName="boxAndChildren" presStyleCnt="0"/>
      <dgm:spPr/>
    </dgm:pt>
    <dgm:pt modelId="{E3C46EA6-EED7-4DA8-BC33-DE11B0F94289}" type="pres">
      <dgm:prSet presAssocID="{C3F52DD4-75FB-4852-9156-D0CFBAC1B8DF}" presName="parentTextBox" presStyleLbl="node1" presStyleIdx="0" presStyleCnt="3"/>
      <dgm:spPr/>
    </dgm:pt>
    <dgm:pt modelId="{ADB94A9D-F2D1-4229-9AC9-1D94DF7FD4AF}" type="pres">
      <dgm:prSet presAssocID="{C3F52DD4-75FB-4852-9156-D0CFBAC1B8DF}" presName="entireBox" presStyleLbl="node1" presStyleIdx="0" presStyleCnt="3"/>
      <dgm:spPr/>
    </dgm:pt>
    <dgm:pt modelId="{95B65135-0DEC-4B9B-9730-07C608165651}" type="pres">
      <dgm:prSet presAssocID="{C3F52DD4-75FB-4852-9156-D0CFBAC1B8DF}" presName="descendantBox" presStyleCnt="0"/>
      <dgm:spPr/>
    </dgm:pt>
    <dgm:pt modelId="{29348275-BCAF-46EB-A78D-481DCDB5637D}" type="pres">
      <dgm:prSet presAssocID="{0FF50296-FA4F-41CF-8833-450C98FA2D04}" presName="childTextBox" presStyleLbl="fgAccFollowNode1" presStyleIdx="0" presStyleCnt="6">
        <dgm:presLayoutVars>
          <dgm:bulletEnabled val="1"/>
        </dgm:presLayoutVars>
      </dgm:prSet>
      <dgm:spPr/>
    </dgm:pt>
    <dgm:pt modelId="{9CE44FDD-621B-4472-9FB1-A97AA09191CD}" type="pres">
      <dgm:prSet presAssocID="{A08089DB-4E7E-4F51-9341-89B9C95EA5A8}" presName="childTextBox" presStyleLbl="fgAccFollowNode1" presStyleIdx="1" presStyleCnt="6">
        <dgm:presLayoutVars>
          <dgm:bulletEnabled val="1"/>
        </dgm:presLayoutVars>
      </dgm:prSet>
      <dgm:spPr/>
    </dgm:pt>
    <dgm:pt modelId="{0912A867-D1A1-45F1-81E0-249061CF0F5C}" type="pres">
      <dgm:prSet presAssocID="{E180D909-6013-4C4E-B14A-4336A7ED935B}" presName="sp" presStyleCnt="0"/>
      <dgm:spPr/>
    </dgm:pt>
    <dgm:pt modelId="{B16470D4-36BB-415A-80F8-0F7DD1294556}" type="pres">
      <dgm:prSet presAssocID="{AA83B6CA-73C5-4E37-A9B0-64D6FE81D83A}" presName="arrowAndChildren" presStyleCnt="0"/>
      <dgm:spPr/>
    </dgm:pt>
    <dgm:pt modelId="{DB3AA401-BB46-49A7-A9F2-0D0058D217C0}" type="pres">
      <dgm:prSet presAssocID="{AA83B6CA-73C5-4E37-A9B0-64D6FE81D83A}" presName="parentTextArrow" presStyleLbl="node1" presStyleIdx="0" presStyleCnt="3"/>
      <dgm:spPr/>
    </dgm:pt>
    <dgm:pt modelId="{1E2C24A2-42DA-4D16-BB16-A8C28BB6A68B}" type="pres">
      <dgm:prSet presAssocID="{AA83B6CA-73C5-4E37-A9B0-64D6FE81D83A}" presName="arrow" presStyleLbl="node1" presStyleIdx="1" presStyleCnt="3"/>
      <dgm:spPr/>
    </dgm:pt>
    <dgm:pt modelId="{7D3FA373-BF8E-4553-8D6E-EDC6602A239C}" type="pres">
      <dgm:prSet presAssocID="{AA83B6CA-73C5-4E37-A9B0-64D6FE81D83A}" presName="descendantArrow" presStyleCnt="0"/>
      <dgm:spPr/>
    </dgm:pt>
    <dgm:pt modelId="{D8DF2D0F-B264-42DA-AD56-0EDDDC911723}" type="pres">
      <dgm:prSet presAssocID="{B7286539-0313-47D9-9F9A-592A3A5D8E68}" presName="childTextArrow" presStyleLbl="fgAccFollowNode1" presStyleIdx="2" presStyleCnt="6">
        <dgm:presLayoutVars>
          <dgm:bulletEnabled val="1"/>
        </dgm:presLayoutVars>
      </dgm:prSet>
      <dgm:spPr/>
    </dgm:pt>
    <dgm:pt modelId="{C6A68F43-8099-42B5-A200-8875D9DF0A03}" type="pres">
      <dgm:prSet presAssocID="{F0E67A00-1467-4622-AD8D-3027B8134361}" presName="childTextArrow" presStyleLbl="fgAccFollowNode1" presStyleIdx="3" presStyleCnt="6">
        <dgm:presLayoutVars>
          <dgm:bulletEnabled val="1"/>
        </dgm:presLayoutVars>
      </dgm:prSet>
      <dgm:spPr/>
    </dgm:pt>
    <dgm:pt modelId="{254C59F4-2A0A-4991-B3BE-1D855BB3703F}" type="pres">
      <dgm:prSet presAssocID="{F7E962EF-4F1C-420D-A625-AECF9A608835}" presName="sp" presStyleCnt="0"/>
      <dgm:spPr/>
    </dgm:pt>
    <dgm:pt modelId="{E92F5465-B858-424A-BD19-D3A1F4176277}" type="pres">
      <dgm:prSet presAssocID="{72B18EA8-069B-4B50-9FDA-4579053AFC4B}" presName="arrowAndChildren" presStyleCnt="0"/>
      <dgm:spPr/>
    </dgm:pt>
    <dgm:pt modelId="{D8D8E2F3-281A-4A98-80E1-6B951273CAEB}" type="pres">
      <dgm:prSet presAssocID="{72B18EA8-069B-4B50-9FDA-4579053AFC4B}" presName="parentTextArrow" presStyleLbl="node1" presStyleIdx="1" presStyleCnt="3"/>
      <dgm:spPr/>
    </dgm:pt>
    <dgm:pt modelId="{C9442C8C-B347-4F5A-9744-7BDF757115FD}" type="pres">
      <dgm:prSet presAssocID="{72B18EA8-069B-4B50-9FDA-4579053AFC4B}" presName="arrow" presStyleLbl="node1" presStyleIdx="2" presStyleCnt="3"/>
      <dgm:spPr/>
    </dgm:pt>
    <dgm:pt modelId="{2A5B60B4-72E8-443C-922D-330C6B1C8140}" type="pres">
      <dgm:prSet presAssocID="{72B18EA8-069B-4B50-9FDA-4579053AFC4B}" presName="descendantArrow" presStyleCnt="0"/>
      <dgm:spPr/>
    </dgm:pt>
    <dgm:pt modelId="{9A0556E7-767E-4352-8A55-52EF3EFD42FD}" type="pres">
      <dgm:prSet presAssocID="{2F1A7342-BE3F-4D92-A6DD-3121C93B2855}" presName="childTextArrow" presStyleLbl="fgAccFollowNode1" presStyleIdx="4" presStyleCnt="6">
        <dgm:presLayoutVars>
          <dgm:bulletEnabled val="1"/>
        </dgm:presLayoutVars>
      </dgm:prSet>
      <dgm:spPr/>
    </dgm:pt>
    <dgm:pt modelId="{26D28085-8E32-41FA-B785-A0D0AF170DE4}" type="pres">
      <dgm:prSet presAssocID="{DE697821-89D5-4662-8C75-5CD45ECA2196}" presName="childTextArrow" presStyleLbl="fgAccFollowNode1" presStyleIdx="5" presStyleCnt="6">
        <dgm:presLayoutVars>
          <dgm:bulletEnabled val="1"/>
        </dgm:presLayoutVars>
      </dgm:prSet>
      <dgm:spPr/>
    </dgm:pt>
  </dgm:ptLst>
  <dgm:cxnLst>
    <dgm:cxn modelId="{9B2AC917-ACE8-40BD-979B-FA306272B12F}" type="presOf" srcId="{0FF50296-FA4F-41CF-8833-450C98FA2D04}" destId="{29348275-BCAF-46EB-A78D-481DCDB5637D}" srcOrd="0" destOrd="0" presId="urn:microsoft.com/office/officeart/2005/8/layout/process4"/>
    <dgm:cxn modelId="{8784E717-4EF3-4933-B26A-0A1ECFDF5780}" type="presOf" srcId="{AA83B6CA-73C5-4E37-A9B0-64D6FE81D83A}" destId="{1E2C24A2-42DA-4D16-BB16-A8C28BB6A68B}" srcOrd="1" destOrd="0" presId="urn:microsoft.com/office/officeart/2005/8/layout/process4"/>
    <dgm:cxn modelId="{F8ABFE1A-2D47-43AC-82E0-CE66EFEB335A}" srcId="{C4F20065-CD10-40DA-AB4C-A17AB0DE6DD7}" destId="{C3F52DD4-75FB-4852-9156-D0CFBAC1B8DF}" srcOrd="2" destOrd="0" parTransId="{85087904-359B-440D-A88D-FC300DABF508}" sibTransId="{09DA792A-1488-4B0E-8241-AEC35BD19460}"/>
    <dgm:cxn modelId="{21AA381B-D645-4A81-9AD6-9B6D1A8A2B08}" type="presOf" srcId="{72B18EA8-069B-4B50-9FDA-4579053AFC4B}" destId="{C9442C8C-B347-4F5A-9744-7BDF757115FD}" srcOrd="1" destOrd="0" presId="urn:microsoft.com/office/officeart/2005/8/layout/process4"/>
    <dgm:cxn modelId="{DBEA5522-B9B2-40A9-8EAF-4923FD22C038}" srcId="{C3F52DD4-75FB-4852-9156-D0CFBAC1B8DF}" destId="{0FF50296-FA4F-41CF-8833-450C98FA2D04}" srcOrd="0" destOrd="0" parTransId="{783EE46F-DA7D-4BD1-B60D-67F06771FB55}" sibTransId="{96ABE347-9DC1-4214-9114-43FC3396D03D}"/>
    <dgm:cxn modelId="{D99F6225-EE8F-4822-B7D0-1D3BA270FFA2}" type="presOf" srcId="{C4F20065-CD10-40DA-AB4C-A17AB0DE6DD7}" destId="{F703DDCF-8934-4BAD-B132-32332FDC2F3B}" srcOrd="0" destOrd="0" presId="urn:microsoft.com/office/officeart/2005/8/layout/process4"/>
    <dgm:cxn modelId="{7645C05F-3475-4F8D-A94E-CF112591E38F}" srcId="{C4F20065-CD10-40DA-AB4C-A17AB0DE6DD7}" destId="{AA83B6CA-73C5-4E37-A9B0-64D6FE81D83A}" srcOrd="1" destOrd="0" parTransId="{E786028F-C79B-4EF5-83FB-15DE77F34335}" sibTransId="{E180D909-6013-4C4E-B14A-4336A7ED935B}"/>
    <dgm:cxn modelId="{87F4FE4F-33F1-424B-84F5-4E3B4E784F0F}" type="presOf" srcId="{2F1A7342-BE3F-4D92-A6DD-3121C93B2855}" destId="{9A0556E7-767E-4352-8A55-52EF3EFD42FD}" srcOrd="0" destOrd="0" presId="urn:microsoft.com/office/officeart/2005/8/layout/process4"/>
    <dgm:cxn modelId="{FBDE4F51-6897-40A1-B883-94D12EF45D8A}" type="presOf" srcId="{F0E67A00-1467-4622-AD8D-3027B8134361}" destId="{C6A68F43-8099-42B5-A200-8875D9DF0A03}" srcOrd="0" destOrd="0" presId="urn:microsoft.com/office/officeart/2005/8/layout/process4"/>
    <dgm:cxn modelId="{3115AA71-25D8-4CBC-BD0C-CC29DD3F97B5}" type="presOf" srcId="{C3F52DD4-75FB-4852-9156-D0CFBAC1B8DF}" destId="{ADB94A9D-F2D1-4229-9AC9-1D94DF7FD4AF}" srcOrd="1" destOrd="0" presId="urn:microsoft.com/office/officeart/2005/8/layout/process4"/>
    <dgm:cxn modelId="{29C55755-21E4-45FE-AA63-12F0B5A69339}" type="presOf" srcId="{72B18EA8-069B-4B50-9FDA-4579053AFC4B}" destId="{D8D8E2F3-281A-4A98-80E1-6B951273CAEB}" srcOrd="0" destOrd="0" presId="urn:microsoft.com/office/officeart/2005/8/layout/process4"/>
    <dgm:cxn modelId="{3DFAAC77-48F7-4495-B7F0-AC04ECF88AB2}" srcId="{C4F20065-CD10-40DA-AB4C-A17AB0DE6DD7}" destId="{72B18EA8-069B-4B50-9FDA-4579053AFC4B}" srcOrd="0" destOrd="0" parTransId="{B97AC3F2-9615-471C-8168-B0429F69CA89}" sibTransId="{F7E962EF-4F1C-420D-A625-AECF9A608835}"/>
    <dgm:cxn modelId="{6C16BF57-DACB-4A0D-83AC-7EAAA32FECB0}" type="presOf" srcId="{B7286539-0313-47D9-9F9A-592A3A5D8E68}" destId="{D8DF2D0F-B264-42DA-AD56-0EDDDC911723}" srcOrd="0" destOrd="0" presId="urn:microsoft.com/office/officeart/2005/8/layout/process4"/>
    <dgm:cxn modelId="{005F2358-C48A-48FF-B951-62FC916AADFB}" srcId="{C3F52DD4-75FB-4852-9156-D0CFBAC1B8DF}" destId="{A08089DB-4E7E-4F51-9341-89B9C95EA5A8}" srcOrd="1" destOrd="0" parTransId="{21F3280F-1D2C-4448-BAE8-F0A5ECEDF58B}" sibTransId="{C35308B7-A7AC-45BB-8BF8-3EEB80C84880}"/>
    <dgm:cxn modelId="{666F945A-AB3F-40E4-9E23-95DE3960B34B}" type="presOf" srcId="{A08089DB-4E7E-4F51-9341-89B9C95EA5A8}" destId="{9CE44FDD-621B-4472-9FB1-A97AA09191CD}" srcOrd="0" destOrd="0" presId="urn:microsoft.com/office/officeart/2005/8/layout/process4"/>
    <dgm:cxn modelId="{D6AAAB88-6AAC-4552-BAB5-884825FD5E45}" type="presOf" srcId="{DE697821-89D5-4662-8C75-5CD45ECA2196}" destId="{26D28085-8E32-41FA-B785-A0D0AF170DE4}" srcOrd="0" destOrd="0" presId="urn:microsoft.com/office/officeart/2005/8/layout/process4"/>
    <dgm:cxn modelId="{EF0667A9-7C41-4ACE-9B49-8AAA9DFD6C62}" srcId="{AA83B6CA-73C5-4E37-A9B0-64D6FE81D83A}" destId="{B7286539-0313-47D9-9F9A-592A3A5D8E68}" srcOrd="0" destOrd="0" parTransId="{CFDA2C6D-3946-4FF3-9B47-E18ECD20CCF9}" sibTransId="{E36983D6-1661-418C-B9FA-D25F3BF4027B}"/>
    <dgm:cxn modelId="{72B6A8BC-F366-40B4-A25A-6C419ECECEAB}" type="presOf" srcId="{AA83B6CA-73C5-4E37-A9B0-64D6FE81D83A}" destId="{DB3AA401-BB46-49A7-A9F2-0D0058D217C0}" srcOrd="0" destOrd="0" presId="urn:microsoft.com/office/officeart/2005/8/layout/process4"/>
    <dgm:cxn modelId="{F8725DC3-9C03-4537-94CF-1694DB483963}" srcId="{AA83B6CA-73C5-4E37-A9B0-64D6FE81D83A}" destId="{F0E67A00-1467-4622-AD8D-3027B8134361}" srcOrd="1" destOrd="0" parTransId="{B4072216-A51F-4709-872D-C0B8DE6CFD44}" sibTransId="{000A391B-C618-49C8-B0EF-6B0A4A5B9A3D}"/>
    <dgm:cxn modelId="{E35056D3-E083-4EF9-B33F-C6275AEE45C6}" srcId="{72B18EA8-069B-4B50-9FDA-4579053AFC4B}" destId="{DE697821-89D5-4662-8C75-5CD45ECA2196}" srcOrd="1" destOrd="0" parTransId="{AC6FADBC-518C-45D8-9C26-0F4FC2514D0E}" sibTransId="{FB133717-E62F-4E67-AF35-4C6575117825}"/>
    <dgm:cxn modelId="{CC3AD8FA-5A48-4F57-8FA7-80894FC42198}" srcId="{72B18EA8-069B-4B50-9FDA-4579053AFC4B}" destId="{2F1A7342-BE3F-4D92-A6DD-3121C93B2855}" srcOrd="0" destOrd="0" parTransId="{A2562276-EA1C-402B-8BC6-DE7560C76A00}" sibTransId="{5807658C-80FD-4001-A6DB-1A8FA07ABC0B}"/>
    <dgm:cxn modelId="{65067BFB-F2E0-46A2-9FA8-B025C0BB8D42}" type="presOf" srcId="{C3F52DD4-75FB-4852-9156-D0CFBAC1B8DF}" destId="{E3C46EA6-EED7-4DA8-BC33-DE11B0F94289}" srcOrd="0" destOrd="0" presId="urn:microsoft.com/office/officeart/2005/8/layout/process4"/>
    <dgm:cxn modelId="{BA86E362-9972-4F84-AE3A-51CA79383240}" type="presParOf" srcId="{F703DDCF-8934-4BAD-B132-32332FDC2F3B}" destId="{627B5C2E-3E86-4272-8063-CFB8FA7AFA8B}" srcOrd="0" destOrd="0" presId="urn:microsoft.com/office/officeart/2005/8/layout/process4"/>
    <dgm:cxn modelId="{559F85D2-05B7-41F8-A782-FD32D65FCAAE}" type="presParOf" srcId="{627B5C2E-3E86-4272-8063-CFB8FA7AFA8B}" destId="{E3C46EA6-EED7-4DA8-BC33-DE11B0F94289}" srcOrd="0" destOrd="0" presId="urn:microsoft.com/office/officeart/2005/8/layout/process4"/>
    <dgm:cxn modelId="{3C2801B5-48D9-4B9C-A7D1-66BD48B3B024}" type="presParOf" srcId="{627B5C2E-3E86-4272-8063-CFB8FA7AFA8B}" destId="{ADB94A9D-F2D1-4229-9AC9-1D94DF7FD4AF}" srcOrd="1" destOrd="0" presId="urn:microsoft.com/office/officeart/2005/8/layout/process4"/>
    <dgm:cxn modelId="{6B8F6CE1-A9D1-4072-81D1-50EC4F99353E}" type="presParOf" srcId="{627B5C2E-3E86-4272-8063-CFB8FA7AFA8B}" destId="{95B65135-0DEC-4B9B-9730-07C608165651}" srcOrd="2" destOrd="0" presId="urn:microsoft.com/office/officeart/2005/8/layout/process4"/>
    <dgm:cxn modelId="{55F35E3E-CDA1-43CC-A9D7-F926BF2BDEC9}" type="presParOf" srcId="{95B65135-0DEC-4B9B-9730-07C608165651}" destId="{29348275-BCAF-46EB-A78D-481DCDB5637D}" srcOrd="0" destOrd="0" presId="urn:microsoft.com/office/officeart/2005/8/layout/process4"/>
    <dgm:cxn modelId="{995E6234-15BE-4A9D-9B33-6FE40A923A7B}" type="presParOf" srcId="{95B65135-0DEC-4B9B-9730-07C608165651}" destId="{9CE44FDD-621B-4472-9FB1-A97AA09191CD}" srcOrd="1" destOrd="0" presId="urn:microsoft.com/office/officeart/2005/8/layout/process4"/>
    <dgm:cxn modelId="{408F3919-B4FD-493D-BDEB-D83409B12776}" type="presParOf" srcId="{F703DDCF-8934-4BAD-B132-32332FDC2F3B}" destId="{0912A867-D1A1-45F1-81E0-249061CF0F5C}" srcOrd="1" destOrd="0" presId="urn:microsoft.com/office/officeart/2005/8/layout/process4"/>
    <dgm:cxn modelId="{484A7C4A-C70D-4FF7-9CCD-8C2A76800108}" type="presParOf" srcId="{F703DDCF-8934-4BAD-B132-32332FDC2F3B}" destId="{B16470D4-36BB-415A-80F8-0F7DD1294556}" srcOrd="2" destOrd="0" presId="urn:microsoft.com/office/officeart/2005/8/layout/process4"/>
    <dgm:cxn modelId="{8B049AF1-A66C-49F5-AFA2-89316D0CAD06}" type="presParOf" srcId="{B16470D4-36BB-415A-80F8-0F7DD1294556}" destId="{DB3AA401-BB46-49A7-A9F2-0D0058D217C0}" srcOrd="0" destOrd="0" presId="urn:microsoft.com/office/officeart/2005/8/layout/process4"/>
    <dgm:cxn modelId="{9A414B45-DAA9-496E-97DA-0C2BC1AAC265}" type="presParOf" srcId="{B16470D4-36BB-415A-80F8-0F7DD1294556}" destId="{1E2C24A2-42DA-4D16-BB16-A8C28BB6A68B}" srcOrd="1" destOrd="0" presId="urn:microsoft.com/office/officeart/2005/8/layout/process4"/>
    <dgm:cxn modelId="{71992B9C-E316-4543-A6FC-EB1BE8F5D9CD}" type="presParOf" srcId="{B16470D4-36BB-415A-80F8-0F7DD1294556}" destId="{7D3FA373-BF8E-4553-8D6E-EDC6602A239C}" srcOrd="2" destOrd="0" presId="urn:microsoft.com/office/officeart/2005/8/layout/process4"/>
    <dgm:cxn modelId="{CCCAA8FF-8F0E-4890-BD75-DBBCF688798B}" type="presParOf" srcId="{7D3FA373-BF8E-4553-8D6E-EDC6602A239C}" destId="{D8DF2D0F-B264-42DA-AD56-0EDDDC911723}" srcOrd="0" destOrd="0" presId="urn:microsoft.com/office/officeart/2005/8/layout/process4"/>
    <dgm:cxn modelId="{4A5909F1-C120-4B85-AB75-B65C4B4F7E00}" type="presParOf" srcId="{7D3FA373-BF8E-4553-8D6E-EDC6602A239C}" destId="{C6A68F43-8099-42B5-A200-8875D9DF0A03}" srcOrd="1" destOrd="0" presId="urn:microsoft.com/office/officeart/2005/8/layout/process4"/>
    <dgm:cxn modelId="{3FB4AAC4-E090-4802-9A32-6AF207761FB3}" type="presParOf" srcId="{F703DDCF-8934-4BAD-B132-32332FDC2F3B}" destId="{254C59F4-2A0A-4991-B3BE-1D855BB3703F}" srcOrd="3" destOrd="0" presId="urn:microsoft.com/office/officeart/2005/8/layout/process4"/>
    <dgm:cxn modelId="{527B518E-9F7C-47F7-9A87-0BB06E3FE5F4}" type="presParOf" srcId="{F703DDCF-8934-4BAD-B132-32332FDC2F3B}" destId="{E92F5465-B858-424A-BD19-D3A1F4176277}" srcOrd="4" destOrd="0" presId="urn:microsoft.com/office/officeart/2005/8/layout/process4"/>
    <dgm:cxn modelId="{22146AF7-8068-4A53-8607-2FBAA28080B2}" type="presParOf" srcId="{E92F5465-B858-424A-BD19-D3A1F4176277}" destId="{D8D8E2F3-281A-4A98-80E1-6B951273CAEB}" srcOrd="0" destOrd="0" presId="urn:microsoft.com/office/officeart/2005/8/layout/process4"/>
    <dgm:cxn modelId="{7646D6F7-C171-4BD9-987F-7EFCDF0D4348}" type="presParOf" srcId="{E92F5465-B858-424A-BD19-D3A1F4176277}" destId="{C9442C8C-B347-4F5A-9744-7BDF757115FD}" srcOrd="1" destOrd="0" presId="urn:microsoft.com/office/officeart/2005/8/layout/process4"/>
    <dgm:cxn modelId="{C6B60E6B-5DEB-47E8-AE37-BA40FC5EF667}" type="presParOf" srcId="{E92F5465-B858-424A-BD19-D3A1F4176277}" destId="{2A5B60B4-72E8-443C-922D-330C6B1C8140}" srcOrd="2" destOrd="0" presId="urn:microsoft.com/office/officeart/2005/8/layout/process4"/>
    <dgm:cxn modelId="{83DB1377-C4A4-43C2-ADB4-A6B2DE4A2D6F}" type="presParOf" srcId="{2A5B60B4-72E8-443C-922D-330C6B1C8140}" destId="{9A0556E7-767E-4352-8A55-52EF3EFD42FD}" srcOrd="0" destOrd="0" presId="urn:microsoft.com/office/officeart/2005/8/layout/process4"/>
    <dgm:cxn modelId="{E4166752-D1E8-4282-BB0C-BC4B95C5B14D}" type="presParOf" srcId="{2A5B60B4-72E8-443C-922D-330C6B1C8140}" destId="{26D28085-8E32-41FA-B785-A0D0AF170DE4}"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108D43C-7ACA-4EDE-9ADF-480331BDEEF3}" type="doc">
      <dgm:prSet loTypeId="urn:microsoft.com/office/officeart/2005/8/layout/pyramid2" loCatId="list" qsTypeId="urn:microsoft.com/office/officeart/2005/8/quickstyle/simple1" qsCatId="simple" csTypeId="urn:microsoft.com/office/officeart/2005/8/colors/accent1_2" csCatId="accent1" phldr="1"/>
      <dgm:spPr/>
    </dgm:pt>
    <dgm:pt modelId="{D93B9671-CF83-4F84-A780-1E7BDECD9660}">
      <dgm:prSet phldrT="[文本]"/>
      <dgm:spPr>
        <a:solidFill>
          <a:srgbClr val="00B0F0">
            <a:alpha val="90000"/>
          </a:srgbClr>
        </a:solidFill>
      </dgm:spPr>
      <dgm:t>
        <a:bodyPr/>
        <a:lstStyle/>
        <a:p>
          <a:r>
            <a:rPr lang="zh-CN" altLang="en-US" dirty="0"/>
            <a:t>不可双花</a:t>
          </a:r>
        </a:p>
      </dgm:t>
    </dgm:pt>
    <dgm:pt modelId="{EFA51AC5-C49E-482F-B77A-816A8F4D328D}" type="parTrans" cxnId="{A6252FF2-238B-435E-ACF0-1CE63550FC7B}">
      <dgm:prSet/>
      <dgm:spPr/>
      <dgm:t>
        <a:bodyPr/>
        <a:lstStyle/>
        <a:p>
          <a:endParaRPr lang="zh-CN" altLang="en-US"/>
        </a:p>
      </dgm:t>
    </dgm:pt>
    <dgm:pt modelId="{0A814000-7E6A-447F-9651-7AF389E9B0ED}" type="sibTrans" cxnId="{A6252FF2-238B-435E-ACF0-1CE63550FC7B}">
      <dgm:prSet/>
      <dgm:spPr/>
      <dgm:t>
        <a:bodyPr/>
        <a:lstStyle/>
        <a:p>
          <a:endParaRPr lang="zh-CN" altLang="en-US"/>
        </a:p>
      </dgm:t>
    </dgm:pt>
    <dgm:pt modelId="{687F7580-EF3B-44B0-9639-4B1148C8CC1B}">
      <dgm:prSet phldrT="[文本]"/>
      <dgm:spPr>
        <a:solidFill>
          <a:srgbClr val="00B0F0">
            <a:alpha val="90000"/>
          </a:srgbClr>
        </a:solidFill>
      </dgm:spPr>
      <dgm:t>
        <a:bodyPr/>
        <a:lstStyle/>
        <a:p>
          <a:r>
            <a:rPr lang="zh-CN" altLang="en-US" dirty="0"/>
            <a:t>不可透支</a:t>
          </a:r>
        </a:p>
      </dgm:t>
    </dgm:pt>
    <dgm:pt modelId="{74DCE2E8-5CA1-485B-9BDA-A2680C47C1C2}" type="parTrans" cxnId="{1EF1A787-CD51-4841-A0EA-4571EEF9638D}">
      <dgm:prSet/>
      <dgm:spPr/>
      <dgm:t>
        <a:bodyPr/>
        <a:lstStyle/>
        <a:p>
          <a:endParaRPr lang="zh-CN" altLang="en-US"/>
        </a:p>
      </dgm:t>
    </dgm:pt>
    <dgm:pt modelId="{2EEEAEC3-2D06-49CB-A7AD-206E25172AEE}" type="sibTrans" cxnId="{1EF1A787-CD51-4841-A0EA-4571EEF9638D}">
      <dgm:prSet/>
      <dgm:spPr/>
      <dgm:t>
        <a:bodyPr/>
        <a:lstStyle/>
        <a:p>
          <a:endParaRPr lang="zh-CN" altLang="en-US"/>
        </a:p>
      </dgm:t>
    </dgm:pt>
    <dgm:pt modelId="{FAB7E10C-DEB0-492E-8ACE-51D8EFD86928}">
      <dgm:prSet phldrT="[文本]"/>
      <dgm:spPr/>
      <dgm:t>
        <a:bodyPr/>
        <a:lstStyle/>
        <a:p>
          <a:r>
            <a:rPr lang="zh-CN" altLang="en-US" dirty="0"/>
            <a:t>不可乱序</a:t>
          </a:r>
        </a:p>
      </dgm:t>
    </dgm:pt>
    <dgm:pt modelId="{348A2D13-844F-418C-993E-73E9E2249567}" type="parTrans" cxnId="{1409A4D4-495D-4ED9-9BF0-9F6CAD00C5A9}">
      <dgm:prSet/>
      <dgm:spPr/>
      <dgm:t>
        <a:bodyPr/>
        <a:lstStyle/>
        <a:p>
          <a:endParaRPr lang="zh-CN" altLang="en-US"/>
        </a:p>
      </dgm:t>
    </dgm:pt>
    <dgm:pt modelId="{BC62EFBA-7E8F-4F11-B074-995A75CF0CC0}" type="sibTrans" cxnId="{1409A4D4-495D-4ED9-9BF0-9F6CAD00C5A9}">
      <dgm:prSet/>
      <dgm:spPr/>
      <dgm:t>
        <a:bodyPr/>
        <a:lstStyle/>
        <a:p>
          <a:endParaRPr lang="zh-CN" altLang="en-US"/>
        </a:p>
      </dgm:t>
    </dgm:pt>
    <dgm:pt modelId="{3DA29041-16C3-44D8-A733-5EC8E05ED9AC}">
      <dgm:prSet phldrT="[文本]"/>
      <dgm:spPr/>
      <dgm:t>
        <a:bodyPr/>
        <a:lstStyle/>
        <a:p>
          <a:r>
            <a:rPr lang="zh-CN" altLang="en-US" dirty="0"/>
            <a:t>不可抵赖</a:t>
          </a:r>
        </a:p>
      </dgm:t>
    </dgm:pt>
    <dgm:pt modelId="{16BD2EF5-F7B2-49F9-B506-88A598050653}" type="parTrans" cxnId="{3119495B-FE46-4C5B-9D45-E84D407D10BE}">
      <dgm:prSet/>
      <dgm:spPr/>
      <dgm:t>
        <a:bodyPr/>
        <a:lstStyle/>
        <a:p>
          <a:endParaRPr lang="zh-CN" altLang="en-US"/>
        </a:p>
      </dgm:t>
    </dgm:pt>
    <dgm:pt modelId="{DAF3CBD4-7404-4364-ADD7-CF5C75A1E4B9}" type="sibTrans" cxnId="{3119495B-FE46-4C5B-9D45-E84D407D10BE}">
      <dgm:prSet/>
      <dgm:spPr/>
      <dgm:t>
        <a:bodyPr/>
        <a:lstStyle/>
        <a:p>
          <a:endParaRPr lang="zh-CN" altLang="en-US"/>
        </a:p>
      </dgm:t>
    </dgm:pt>
    <dgm:pt modelId="{B6359A52-A424-4E06-8B48-365F0DE9D4DD}">
      <dgm:prSet phldrT="[文本]"/>
      <dgm:spPr/>
      <dgm:t>
        <a:bodyPr/>
        <a:lstStyle/>
        <a:p>
          <a:r>
            <a:rPr lang="zh-CN" altLang="en-US" dirty="0"/>
            <a:t>不可仿冒</a:t>
          </a:r>
        </a:p>
      </dgm:t>
    </dgm:pt>
    <dgm:pt modelId="{CD6A615B-2325-41DA-934E-15EF541593D1}" type="parTrans" cxnId="{D5937FFA-726D-4346-BCDF-E5122BDC2A47}">
      <dgm:prSet/>
      <dgm:spPr/>
      <dgm:t>
        <a:bodyPr/>
        <a:lstStyle/>
        <a:p>
          <a:endParaRPr lang="zh-CN" altLang="en-US"/>
        </a:p>
      </dgm:t>
    </dgm:pt>
    <dgm:pt modelId="{A6B17443-9C36-48F3-AC63-4BD89C1A4AF6}" type="sibTrans" cxnId="{D5937FFA-726D-4346-BCDF-E5122BDC2A47}">
      <dgm:prSet/>
      <dgm:spPr/>
      <dgm:t>
        <a:bodyPr/>
        <a:lstStyle/>
        <a:p>
          <a:endParaRPr lang="zh-CN" altLang="en-US"/>
        </a:p>
      </dgm:t>
    </dgm:pt>
    <dgm:pt modelId="{847DE5E3-62A7-4130-B851-E7DDA37DBA41}">
      <dgm:prSet phldrT="[文本]"/>
      <dgm:spPr/>
      <dgm:t>
        <a:bodyPr/>
        <a:lstStyle/>
        <a:p>
          <a:r>
            <a:rPr lang="zh-CN" altLang="en-US" dirty="0"/>
            <a:t>不可篡改（撤销）</a:t>
          </a:r>
        </a:p>
      </dgm:t>
    </dgm:pt>
    <dgm:pt modelId="{B80B2EA4-D5DE-4399-AB88-7CF8B6F2F876}" type="parTrans" cxnId="{D318D8D1-F723-40E8-9F0B-A451703DEAA7}">
      <dgm:prSet/>
      <dgm:spPr/>
      <dgm:t>
        <a:bodyPr/>
        <a:lstStyle/>
        <a:p>
          <a:endParaRPr lang="zh-CN" altLang="en-US"/>
        </a:p>
      </dgm:t>
    </dgm:pt>
    <dgm:pt modelId="{73DA11A4-C84D-440B-A166-C75066002CFC}" type="sibTrans" cxnId="{D318D8D1-F723-40E8-9F0B-A451703DEAA7}">
      <dgm:prSet/>
      <dgm:spPr/>
      <dgm:t>
        <a:bodyPr/>
        <a:lstStyle/>
        <a:p>
          <a:endParaRPr lang="zh-CN" altLang="en-US"/>
        </a:p>
      </dgm:t>
    </dgm:pt>
    <dgm:pt modelId="{507FC526-8280-4CF5-8952-B46652BF2655}">
      <dgm:prSet phldrT="[文本]"/>
      <dgm:spPr>
        <a:solidFill>
          <a:srgbClr val="FF0000">
            <a:alpha val="90000"/>
          </a:srgbClr>
        </a:solidFill>
      </dgm:spPr>
      <dgm:t>
        <a:bodyPr/>
        <a:lstStyle/>
        <a:p>
          <a:r>
            <a:rPr lang="zh-CN" altLang="en-US" dirty="0"/>
            <a:t>隐私保护</a:t>
          </a:r>
        </a:p>
      </dgm:t>
    </dgm:pt>
    <dgm:pt modelId="{7B7F81E5-B5B6-4B45-8F90-1BB59A977DBD}" type="parTrans" cxnId="{37CF4050-0563-4A58-9F67-7AD4DAEA88F1}">
      <dgm:prSet/>
      <dgm:spPr/>
      <dgm:t>
        <a:bodyPr/>
        <a:lstStyle/>
        <a:p>
          <a:endParaRPr lang="zh-CN" altLang="en-US"/>
        </a:p>
      </dgm:t>
    </dgm:pt>
    <dgm:pt modelId="{2D4DA955-1F93-4684-848C-04DF8B344D99}" type="sibTrans" cxnId="{37CF4050-0563-4A58-9F67-7AD4DAEA88F1}">
      <dgm:prSet/>
      <dgm:spPr/>
      <dgm:t>
        <a:bodyPr/>
        <a:lstStyle/>
        <a:p>
          <a:endParaRPr lang="zh-CN" altLang="en-US"/>
        </a:p>
      </dgm:t>
    </dgm:pt>
    <dgm:pt modelId="{3A7FB6DE-AD5F-4F7D-AA4B-B60F2A0A7186}">
      <dgm:prSet phldrT="[文本]"/>
      <dgm:spPr>
        <a:solidFill>
          <a:srgbClr val="FF0000">
            <a:alpha val="90000"/>
          </a:srgbClr>
        </a:solidFill>
      </dgm:spPr>
      <dgm:t>
        <a:bodyPr/>
        <a:lstStyle/>
        <a:p>
          <a:r>
            <a:rPr lang="zh-CN" altLang="en-US" dirty="0"/>
            <a:t>可运营性</a:t>
          </a:r>
        </a:p>
      </dgm:t>
    </dgm:pt>
    <dgm:pt modelId="{245A64AB-E15D-4B18-BDF9-77DF4C2AE106}" type="parTrans" cxnId="{38CAFC5A-BD12-4A59-89EE-12B6EDAA9088}">
      <dgm:prSet/>
      <dgm:spPr/>
      <dgm:t>
        <a:bodyPr/>
        <a:lstStyle/>
        <a:p>
          <a:endParaRPr lang="zh-CN" altLang="en-US"/>
        </a:p>
      </dgm:t>
    </dgm:pt>
    <dgm:pt modelId="{94E77AA8-F39F-4D8C-927F-AFBAE742DA35}" type="sibTrans" cxnId="{38CAFC5A-BD12-4A59-89EE-12B6EDAA9088}">
      <dgm:prSet/>
      <dgm:spPr/>
      <dgm:t>
        <a:bodyPr/>
        <a:lstStyle/>
        <a:p>
          <a:endParaRPr lang="zh-CN" altLang="en-US"/>
        </a:p>
      </dgm:t>
    </dgm:pt>
    <dgm:pt modelId="{44A099E9-5B99-4FAB-B018-78D663DD20B4}" type="pres">
      <dgm:prSet presAssocID="{D108D43C-7ACA-4EDE-9ADF-480331BDEEF3}" presName="compositeShape" presStyleCnt="0">
        <dgm:presLayoutVars>
          <dgm:dir/>
          <dgm:resizeHandles/>
        </dgm:presLayoutVars>
      </dgm:prSet>
      <dgm:spPr/>
    </dgm:pt>
    <dgm:pt modelId="{0170CDCE-00C8-41E2-B004-9BF4ADB4C98A}" type="pres">
      <dgm:prSet presAssocID="{D108D43C-7ACA-4EDE-9ADF-480331BDEEF3}" presName="pyramid" presStyleLbl="node1" presStyleIdx="0" presStyleCnt="1"/>
      <dgm:spPr/>
    </dgm:pt>
    <dgm:pt modelId="{B171545A-4B31-4F44-80C9-3C898CB2252C}" type="pres">
      <dgm:prSet presAssocID="{D108D43C-7ACA-4EDE-9ADF-480331BDEEF3}" presName="theList" presStyleCnt="0"/>
      <dgm:spPr/>
    </dgm:pt>
    <dgm:pt modelId="{E0520956-2C01-472F-8A70-AE12600AC822}" type="pres">
      <dgm:prSet presAssocID="{3A7FB6DE-AD5F-4F7D-AA4B-B60F2A0A7186}" presName="aNode" presStyleLbl="fgAcc1" presStyleIdx="0" presStyleCnt="8">
        <dgm:presLayoutVars>
          <dgm:bulletEnabled val="1"/>
        </dgm:presLayoutVars>
      </dgm:prSet>
      <dgm:spPr/>
    </dgm:pt>
    <dgm:pt modelId="{C223A733-525E-4738-9689-0195655129BC}" type="pres">
      <dgm:prSet presAssocID="{3A7FB6DE-AD5F-4F7D-AA4B-B60F2A0A7186}" presName="aSpace" presStyleCnt="0"/>
      <dgm:spPr/>
    </dgm:pt>
    <dgm:pt modelId="{E8219BD0-F3F0-45F4-8AED-199526984734}" type="pres">
      <dgm:prSet presAssocID="{507FC526-8280-4CF5-8952-B46652BF2655}" presName="aNode" presStyleLbl="fgAcc1" presStyleIdx="1" presStyleCnt="8">
        <dgm:presLayoutVars>
          <dgm:bulletEnabled val="1"/>
        </dgm:presLayoutVars>
      </dgm:prSet>
      <dgm:spPr/>
    </dgm:pt>
    <dgm:pt modelId="{AD1BF055-BE9D-49DC-9CEA-7BECA377E79B}" type="pres">
      <dgm:prSet presAssocID="{507FC526-8280-4CF5-8952-B46652BF2655}" presName="aSpace" presStyleCnt="0"/>
      <dgm:spPr/>
    </dgm:pt>
    <dgm:pt modelId="{5B170A40-ACAA-4E97-85FC-79E5E103F23F}" type="pres">
      <dgm:prSet presAssocID="{D93B9671-CF83-4F84-A780-1E7BDECD9660}" presName="aNode" presStyleLbl="fgAcc1" presStyleIdx="2" presStyleCnt="8">
        <dgm:presLayoutVars>
          <dgm:bulletEnabled val="1"/>
        </dgm:presLayoutVars>
      </dgm:prSet>
      <dgm:spPr/>
    </dgm:pt>
    <dgm:pt modelId="{65DAE107-7D70-4DAF-9BFB-A6EAC7506344}" type="pres">
      <dgm:prSet presAssocID="{D93B9671-CF83-4F84-A780-1E7BDECD9660}" presName="aSpace" presStyleCnt="0"/>
      <dgm:spPr/>
    </dgm:pt>
    <dgm:pt modelId="{ED9690FF-0796-4B49-AA1C-3A9C7031FE63}" type="pres">
      <dgm:prSet presAssocID="{687F7580-EF3B-44B0-9639-4B1148C8CC1B}" presName="aNode" presStyleLbl="fgAcc1" presStyleIdx="3" presStyleCnt="8">
        <dgm:presLayoutVars>
          <dgm:bulletEnabled val="1"/>
        </dgm:presLayoutVars>
      </dgm:prSet>
      <dgm:spPr/>
    </dgm:pt>
    <dgm:pt modelId="{CE059091-2951-4836-8979-DF05FF338B07}" type="pres">
      <dgm:prSet presAssocID="{687F7580-EF3B-44B0-9639-4B1148C8CC1B}" presName="aSpace" presStyleCnt="0"/>
      <dgm:spPr/>
    </dgm:pt>
    <dgm:pt modelId="{A2EB6264-CFDB-45A0-97B3-695B21FA7F76}" type="pres">
      <dgm:prSet presAssocID="{FAB7E10C-DEB0-492E-8ACE-51D8EFD86928}" presName="aNode" presStyleLbl="fgAcc1" presStyleIdx="4" presStyleCnt="8">
        <dgm:presLayoutVars>
          <dgm:bulletEnabled val="1"/>
        </dgm:presLayoutVars>
      </dgm:prSet>
      <dgm:spPr/>
    </dgm:pt>
    <dgm:pt modelId="{30979AF9-3A06-4D75-BD79-8C710E008B92}" type="pres">
      <dgm:prSet presAssocID="{FAB7E10C-DEB0-492E-8ACE-51D8EFD86928}" presName="aSpace" presStyleCnt="0"/>
      <dgm:spPr/>
    </dgm:pt>
    <dgm:pt modelId="{E4F13642-8CAE-4387-BE0B-67D1B55CD09F}" type="pres">
      <dgm:prSet presAssocID="{3DA29041-16C3-44D8-A733-5EC8E05ED9AC}" presName="aNode" presStyleLbl="fgAcc1" presStyleIdx="5" presStyleCnt="8">
        <dgm:presLayoutVars>
          <dgm:bulletEnabled val="1"/>
        </dgm:presLayoutVars>
      </dgm:prSet>
      <dgm:spPr/>
    </dgm:pt>
    <dgm:pt modelId="{BA850A0F-EA15-48C9-97C7-91C341EC376D}" type="pres">
      <dgm:prSet presAssocID="{3DA29041-16C3-44D8-A733-5EC8E05ED9AC}" presName="aSpace" presStyleCnt="0"/>
      <dgm:spPr/>
    </dgm:pt>
    <dgm:pt modelId="{53B0BF3D-289E-4035-B93A-96B1DA21568C}" type="pres">
      <dgm:prSet presAssocID="{B6359A52-A424-4E06-8B48-365F0DE9D4DD}" presName="aNode" presStyleLbl="fgAcc1" presStyleIdx="6" presStyleCnt="8">
        <dgm:presLayoutVars>
          <dgm:bulletEnabled val="1"/>
        </dgm:presLayoutVars>
      </dgm:prSet>
      <dgm:spPr/>
    </dgm:pt>
    <dgm:pt modelId="{32B02CDA-9ACE-4C8E-ADBD-030F07A88B79}" type="pres">
      <dgm:prSet presAssocID="{B6359A52-A424-4E06-8B48-365F0DE9D4DD}" presName="aSpace" presStyleCnt="0"/>
      <dgm:spPr/>
    </dgm:pt>
    <dgm:pt modelId="{563F857A-A481-48C7-8C0B-41622684DE5D}" type="pres">
      <dgm:prSet presAssocID="{847DE5E3-62A7-4130-B851-E7DDA37DBA41}" presName="aNode" presStyleLbl="fgAcc1" presStyleIdx="7" presStyleCnt="8">
        <dgm:presLayoutVars>
          <dgm:bulletEnabled val="1"/>
        </dgm:presLayoutVars>
      </dgm:prSet>
      <dgm:spPr/>
    </dgm:pt>
    <dgm:pt modelId="{FDCE6435-BEDF-4B57-BE6F-EAD056BCABB9}" type="pres">
      <dgm:prSet presAssocID="{847DE5E3-62A7-4130-B851-E7DDA37DBA41}" presName="aSpace" presStyleCnt="0"/>
      <dgm:spPr/>
    </dgm:pt>
  </dgm:ptLst>
  <dgm:cxnLst>
    <dgm:cxn modelId="{74F5F607-F9B0-44BD-853C-5ED5FC731FA1}" type="presOf" srcId="{FAB7E10C-DEB0-492E-8ACE-51D8EFD86928}" destId="{A2EB6264-CFDB-45A0-97B3-695B21FA7F76}" srcOrd="0" destOrd="0" presId="urn:microsoft.com/office/officeart/2005/8/layout/pyramid2"/>
    <dgm:cxn modelId="{49550317-FC25-4605-99DD-4F91C466941D}" type="presOf" srcId="{D108D43C-7ACA-4EDE-9ADF-480331BDEEF3}" destId="{44A099E9-5B99-4FAB-B018-78D663DD20B4}" srcOrd="0" destOrd="0" presId="urn:microsoft.com/office/officeart/2005/8/layout/pyramid2"/>
    <dgm:cxn modelId="{0294C81F-AE1B-472D-9464-00FA57425873}" type="presOf" srcId="{D93B9671-CF83-4F84-A780-1E7BDECD9660}" destId="{5B170A40-ACAA-4E97-85FC-79E5E103F23F}" srcOrd="0" destOrd="0" presId="urn:microsoft.com/office/officeart/2005/8/layout/pyramid2"/>
    <dgm:cxn modelId="{3119495B-FE46-4C5B-9D45-E84D407D10BE}" srcId="{D108D43C-7ACA-4EDE-9ADF-480331BDEEF3}" destId="{3DA29041-16C3-44D8-A733-5EC8E05ED9AC}" srcOrd="5" destOrd="0" parTransId="{16BD2EF5-F7B2-49F9-B506-88A598050653}" sibTransId="{DAF3CBD4-7404-4364-ADD7-CF5C75A1E4B9}"/>
    <dgm:cxn modelId="{37CF4050-0563-4A58-9F67-7AD4DAEA88F1}" srcId="{D108D43C-7ACA-4EDE-9ADF-480331BDEEF3}" destId="{507FC526-8280-4CF5-8952-B46652BF2655}" srcOrd="1" destOrd="0" parTransId="{7B7F81E5-B5B6-4B45-8F90-1BB59A977DBD}" sibTransId="{2D4DA955-1F93-4684-848C-04DF8B344D99}"/>
    <dgm:cxn modelId="{A5DD0A52-0924-408A-A12A-DB9EF9A5F51C}" type="presOf" srcId="{B6359A52-A424-4E06-8B48-365F0DE9D4DD}" destId="{53B0BF3D-289E-4035-B93A-96B1DA21568C}" srcOrd="0" destOrd="0" presId="urn:microsoft.com/office/officeart/2005/8/layout/pyramid2"/>
    <dgm:cxn modelId="{AF3CA676-FDC2-4A0A-A04C-B0D8D2856A8C}" type="presOf" srcId="{687F7580-EF3B-44B0-9639-4B1148C8CC1B}" destId="{ED9690FF-0796-4B49-AA1C-3A9C7031FE63}" srcOrd="0" destOrd="0" presId="urn:microsoft.com/office/officeart/2005/8/layout/pyramid2"/>
    <dgm:cxn modelId="{38CAFC5A-BD12-4A59-89EE-12B6EDAA9088}" srcId="{D108D43C-7ACA-4EDE-9ADF-480331BDEEF3}" destId="{3A7FB6DE-AD5F-4F7D-AA4B-B60F2A0A7186}" srcOrd="0" destOrd="0" parTransId="{245A64AB-E15D-4B18-BDF9-77DF4C2AE106}" sibTransId="{94E77AA8-F39F-4D8C-927F-AFBAE742DA35}"/>
    <dgm:cxn modelId="{F174EB83-2466-43ED-AE0E-2783F53F230D}" type="presOf" srcId="{3A7FB6DE-AD5F-4F7D-AA4B-B60F2A0A7186}" destId="{E0520956-2C01-472F-8A70-AE12600AC822}" srcOrd="0" destOrd="0" presId="urn:microsoft.com/office/officeart/2005/8/layout/pyramid2"/>
    <dgm:cxn modelId="{1EF1A787-CD51-4841-A0EA-4571EEF9638D}" srcId="{D108D43C-7ACA-4EDE-9ADF-480331BDEEF3}" destId="{687F7580-EF3B-44B0-9639-4B1148C8CC1B}" srcOrd="3" destOrd="0" parTransId="{74DCE2E8-5CA1-485B-9BDA-A2680C47C1C2}" sibTransId="{2EEEAEC3-2D06-49CB-A7AD-206E25172AEE}"/>
    <dgm:cxn modelId="{D318D8D1-F723-40E8-9F0B-A451703DEAA7}" srcId="{D108D43C-7ACA-4EDE-9ADF-480331BDEEF3}" destId="{847DE5E3-62A7-4130-B851-E7DDA37DBA41}" srcOrd="7" destOrd="0" parTransId="{B80B2EA4-D5DE-4399-AB88-7CF8B6F2F876}" sibTransId="{73DA11A4-C84D-440B-A166-C75066002CFC}"/>
    <dgm:cxn modelId="{1409A4D4-495D-4ED9-9BF0-9F6CAD00C5A9}" srcId="{D108D43C-7ACA-4EDE-9ADF-480331BDEEF3}" destId="{FAB7E10C-DEB0-492E-8ACE-51D8EFD86928}" srcOrd="4" destOrd="0" parTransId="{348A2D13-844F-418C-993E-73E9E2249567}" sibTransId="{BC62EFBA-7E8F-4F11-B074-995A75CF0CC0}"/>
    <dgm:cxn modelId="{51D003D7-D0A1-4285-9654-04063904358E}" type="presOf" srcId="{847DE5E3-62A7-4130-B851-E7DDA37DBA41}" destId="{563F857A-A481-48C7-8C0B-41622684DE5D}" srcOrd="0" destOrd="0" presId="urn:microsoft.com/office/officeart/2005/8/layout/pyramid2"/>
    <dgm:cxn modelId="{A6252FF2-238B-435E-ACF0-1CE63550FC7B}" srcId="{D108D43C-7ACA-4EDE-9ADF-480331BDEEF3}" destId="{D93B9671-CF83-4F84-A780-1E7BDECD9660}" srcOrd="2" destOrd="0" parTransId="{EFA51AC5-C49E-482F-B77A-816A8F4D328D}" sibTransId="{0A814000-7E6A-447F-9651-7AF389E9B0ED}"/>
    <dgm:cxn modelId="{D5937FFA-726D-4346-BCDF-E5122BDC2A47}" srcId="{D108D43C-7ACA-4EDE-9ADF-480331BDEEF3}" destId="{B6359A52-A424-4E06-8B48-365F0DE9D4DD}" srcOrd="6" destOrd="0" parTransId="{CD6A615B-2325-41DA-934E-15EF541593D1}" sibTransId="{A6B17443-9C36-48F3-AC63-4BD89C1A4AF6}"/>
    <dgm:cxn modelId="{A6C788FE-098A-46B0-9E69-F0DEDA3D7B5C}" type="presOf" srcId="{507FC526-8280-4CF5-8952-B46652BF2655}" destId="{E8219BD0-F3F0-45F4-8AED-199526984734}" srcOrd="0" destOrd="0" presId="urn:microsoft.com/office/officeart/2005/8/layout/pyramid2"/>
    <dgm:cxn modelId="{A77ACDFF-E36A-403B-8B22-9A3A97B6BE2A}" type="presOf" srcId="{3DA29041-16C3-44D8-A733-5EC8E05ED9AC}" destId="{E4F13642-8CAE-4387-BE0B-67D1B55CD09F}" srcOrd="0" destOrd="0" presId="urn:microsoft.com/office/officeart/2005/8/layout/pyramid2"/>
    <dgm:cxn modelId="{14FEF110-24F2-4F62-B000-0B7C3E86A65A}" type="presParOf" srcId="{44A099E9-5B99-4FAB-B018-78D663DD20B4}" destId="{0170CDCE-00C8-41E2-B004-9BF4ADB4C98A}" srcOrd="0" destOrd="0" presId="urn:microsoft.com/office/officeart/2005/8/layout/pyramid2"/>
    <dgm:cxn modelId="{05C6CE1C-B8D3-413C-A5D6-625C2E7B277E}" type="presParOf" srcId="{44A099E9-5B99-4FAB-B018-78D663DD20B4}" destId="{B171545A-4B31-4F44-80C9-3C898CB2252C}" srcOrd="1" destOrd="0" presId="urn:microsoft.com/office/officeart/2005/8/layout/pyramid2"/>
    <dgm:cxn modelId="{0FA5D33C-B208-4652-8098-97478ACC932D}" type="presParOf" srcId="{B171545A-4B31-4F44-80C9-3C898CB2252C}" destId="{E0520956-2C01-472F-8A70-AE12600AC822}" srcOrd="0" destOrd="0" presId="urn:microsoft.com/office/officeart/2005/8/layout/pyramid2"/>
    <dgm:cxn modelId="{D2E82807-40C7-4B40-A810-FB5843133AA3}" type="presParOf" srcId="{B171545A-4B31-4F44-80C9-3C898CB2252C}" destId="{C223A733-525E-4738-9689-0195655129BC}" srcOrd="1" destOrd="0" presId="urn:microsoft.com/office/officeart/2005/8/layout/pyramid2"/>
    <dgm:cxn modelId="{5723F643-B2E6-40D3-A87B-708EA366AF5A}" type="presParOf" srcId="{B171545A-4B31-4F44-80C9-3C898CB2252C}" destId="{E8219BD0-F3F0-45F4-8AED-199526984734}" srcOrd="2" destOrd="0" presId="urn:microsoft.com/office/officeart/2005/8/layout/pyramid2"/>
    <dgm:cxn modelId="{3D117C1B-EF38-43D5-A87B-DE99342776AA}" type="presParOf" srcId="{B171545A-4B31-4F44-80C9-3C898CB2252C}" destId="{AD1BF055-BE9D-49DC-9CEA-7BECA377E79B}" srcOrd="3" destOrd="0" presId="urn:microsoft.com/office/officeart/2005/8/layout/pyramid2"/>
    <dgm:cxn modelId="{9756BDB6-87AF-4339-86FE-EC3068BFECAE}" type="presParOf" srcId="{B171545A-4B31-4F44-80C9-3C898CB2252C}" destId="{5B170A40-ACAA-4E97-85FC-79E5E103F23F}" srcOrd="4" destOrd="0" presId="urn:microsoft.com/office/officeart/2005/8/layout/pyramid2"/>
    <dgm:cxn modelId="{889D7B27-87C2-4B5A-9476-EA2F1B98C1E1}" type="presParOf" srcId="{B171545A-4B31-4F44-80C9-3C898CB2252C}" destId="{65DAE107-7D70-4DAF-9BFB-A6EAC7506344}" srcOrd="5" destOrd="0" presId="urn:microsoft.com/office/officeart/2005/8/layout/pyramid2"/>
    <dgm:cxn modelId="{5097B06C-C743-4BB6-9FCE-5A73C7B305B5}" type="presParOf" srcId="{B171545A-4B31-4F44-80C9-3C898CB2252C}" destId="{ED9690FF-0796-4B49-AA1C-3A9C7031FE63}" srcOrd="6" destOrd="0" presId="urn:microsoft.com/office/officeart/2005/8/layout/pyramid2"/>
    <dgm:cxn modelId="{FD24022D-7786-42E0-9D27-A9CFACC41894}" type="presParOf" srcId="{B171545A-4B31-4F44-80C9-3C898CB2252C}" destId="{CE059091-2951-4836-8979-DF05FF338B07}" srcOrd="7" destOrd="0" presId="urn:microsoft.com/office/officeart/2005/8/layout/pyramid2"/>
    <dgm:cxn modelId="{6059EFA2-920A-415A-9311-35EBBEE5F0D1}" type="presParOf" srcId="{B171545A-4B31-4F44-80C9-3C898CB2252C}" destId="{A2EB6264-CFDB-45A0-97B3-695B21FA7F76}" srcOrd="8" destOrd="0" presId="urn:microsoft.com/office/officeart/2005/8/layout/pyramid2"/>
    <dgm:cxn modelId="{082B2DD9-46D5-47FD-B460-7EF8CF68E143}" type="presParOf" srcId="{B171545A-4B31-4F44-80C9-3C898CB2252C}" destId="{30979AF9-3A06-4D75-BD79-8C710E008B92}" srcOrd="9" destOrd="0" presId="urn:microsoft.com/office/officeart/2005/8/layout/pyramid2"/>
    <dgm:cxn modelId="{3F1384AB-DA93-4D51-9F6D-594F9B918EFF}" type="presParOf" srcId="{B171545A-4B31-4F44-80C9-3C898CB2252C}" destId="{E4F13642-8CAE-4387-BE0B-67D1B55CD09F}" srcOrd="10" destOrd="0" presId="urn:microsoft.com/office/officeart/2005/8/layout/pyramid2"/>
    <dgm:cxn modelId="{7B8374DF-A641-4BDD-9832-5EC1D958AD9F}" type="presParOf" srcId="{B171545A-4B31-4F44-80C9-3C898CB2252C}" destId="{BA850A0F-EA15-48C9-97C7-91C341EC376D}" srcOrd="11" destOrd="0" presId="urn:microsoft.com/office/officeart/2005/8/layout/pyramid2"/>
    <dgm:cxn modelId="{536E180C-9BE0-48A4-A96D-C9633BB4921E}" type="presParOf" srcId="{B171545A-4B31-4F44-80C9-3C898CB2252C}" destId="{53B0BF3D-289E-4035-B93A-96B1DA21568C}" srcOrd="12" destOrd="0" presId="urn:microsoft.com/office/officeart/2005/8/layout/pyramid2"/>
    <dgm:cxn modelId="{CFDD25EE-FA8E-4C0A-AEED-06282FB3E681}" type="presParOf" srcId="{B171545A-4B31-4F44-80C9-3C898CB2252C}" destId="{32B02CDA-9ACE-4C8E-ADBD-030F07A88B79}" srcOrd="13" destOrd="0" presId="urn:microsoft.com/office/officeart/2005/8/layout/pyramid2"/>
    <dgm:cxn modelId="{A220748B-1F4A-4447-85AE-29F361E5D079}" type="presParOf" srcId="{B171545A-4B31-4F44-80C9-3C898CB2252C}" destId="{563F857A-A481-48C7-8C0B-41622684DE5D}" srcOrd="14" destOrd="0" presId="urn:microsoft.com/office/officeart/2005/8/layout/pyramid2"/>
    <dgm:cxn modelId="{D74D9044-D469-40AB-94B3-B835E20196FC}" type="presParOf" srcId="{B171545A-4B31-4F44-80C9-3C898CB2252C}" destId="{FDCE6435-BEDF-4B57-BE6F-EAD056BCABB9}" srcOrd="1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3CF473-259E-45B0-805E-03104BD5C0A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BAD88A9F-9875-4BC9-977D-C45EEE378464}">
      <dgm:prSet phldrT="[文本]"/>
      <dgm:spPr/>
      <dgm:t>
        <a:bodyPr/>
        <a:lstStyle/>
        <a:p>
          <a:r>
            <a:rPr lang="zh-CN" altLang="en-US" dirty="0"/>
            <a:t>无独立“汇率”</a:t>
          </a:r>
        </a:p>
      </dgm:t>
    </dgm:pt>
    <dgm:pt modelId="{118080B8-7419-4E36-9C17-BCAEE668C00E}" type="parTrans" cxnId="{633877DD-165D-4B97-9DAF-53EAFFDDA04E}">
      <dgm:prSet/>
      <dgm:spPr/>
      <dgm:t>
        <a:bodyPr/>
        <a:lstStyle/>
        <a:p>
          <a:endParaRPr lang="zh-CN" altLang="en-US"/>
        </a:p>
      </dgm:t>
    </dgm:pt>
    <dgm:pt modelId="{77374146-9F28-4E8C-9156-4E1C26018F39}" type="sibTrans" cxnId="{633877DD-165D-4B97-9DAF-53EAFFDDA04E}">
      <dgm:prSet/>
      <dgm:spPr/>
      <dgm:t>
        <a:bodyPr/>
        <a:lstStyle/>
        <a:p>
          <a:endParaRPr lang="zh-CN" altLang="en-US"/>
        </a:p>
      </dgm:t>
    </dgm:pt>
    <dgm:pt modelId="{C417B024-08F3-464E-83BD-B9949731A9C5}">
      <dgm:prSet phldrT="[文本]"/>
      <dgm:spPr/>
      <dgm:t>
        <a:bodyPr/>
        <a:lstStyle/>
        <a:p>
          <a:r>
            <a:rPr lang="zh-CN" altLang="en-US" dirty="0"/>
            <a:t>可用作中间记账单位</a:t>
          </a:r>
          <a:r>
            <a:rPr lang="en-US" altLang="zh-CN" dirty="0"/>
            <a:t>——</a:t>
          </a:r>
          <a:r>
            <a:rPr lang="zh-CN" altLang="en-US" dirty="0"/>
            <a:t>结算币</a:t>
          </a:r>
        </a:p>
      </dgm:t>
    </dgm:pt>
    <dgm:pt modelId="{46BE315A-9457-4801-BC90-5AEC0193FF52}" type="parTrans" cxnId="{C86967C5-3598-4B05-9D3D-5C82D59C8436}">
      <dgm:prSet/>
      <dgm:spPr/>
      <dgm:t>
        <a:bodyPr/>
        <a:lstStyle/>
        <a:p>
          <a:endParaRPr lang="zh-CN" altLang="en-US"/>
        </a:p>
      </dgm:t>
    </dgm:pt>
    <dgm:pt modelId="{F677686B-B16A-49E9-AE8A-E1CDEE4C5169}" type="sibTrans" cxnId="{C86967C5-3598-4B05-9D3D-5C82D59C8436}">
      <dgm:prSet/>
      <dgm:spPr/>
      <dgm:t>
        <a:bodyPr/>
        <a:lstStyle/>
        <a:p>
          <a:endParaRPr lang="zh-CN" altLang="en-US"/>
        </a:p>
      </dgm:t>
    </dgm:pt>
    <dgm:pt modelId="{EFE54EA6-279D-4561-82CE-B7BBDC881A1D}">
      <dgm:prSet phldrT="[文本]"/>
      <dgm:spPr/>
      <dgm:t>
        <a:bodyPr/>
        <a:lstStyle/>
        <a:p>
          <a:r>
            <a:rPr lang="zh-CN" altLang="en-US" dirty="0"/>
            <a:t>类似“结算备付金”</a:t>
          </a:r>
        </a:p>
      </dgm:t>
    </dgm:pt>
    <dgm:pt modelId="{C64D90BD-1D39-40C1-BC41-0C6568BB15C6}" type="parTrans" cxnId="{53CD1574-09A0-4942-9369-DEC5D968B5E1}">
      <dgm:prSet/>
      <dgm:spPr/>
      <dgm:t>
        <a:bodyPr/>
        <a:lstStyle/>
        <a:p>
          <a:endParaRPr lang="zh-CN" altLang="en-US"/>
        </a:p>
      </dgm:t>
    </dgm:pt>
    <dgm:pt modelId="{B89AD467-0F28-48B6-9808-6B28861E9D92}" type="sibTrans" cxnId="{53CD1574-09A0-4942-9369-DEC5D968B5E1}">
      <dgm:prSet/>
      <dgm:spPr/>
      <dgm:t>
        <a:bodyPr/>
        <a:lstStyle/>
        <a:p>
          <a:endParaRPr lang="zh-CN" altLang="en-US"/>
        </a:p>
      </dgm:t>
    </dgm:pt>
    <dgm:pt modelId="{F998785F-248D-4A2D-8CFE-53B8022B1210}" type="pres">
      <dgm:prSet presAssocID="{F03CF473-259E-45B0-805E-03104BD5C0AC}" presName="linear" presStyleCnt="0">
        <dgm:presLayoutVars>
          <dgm:dir/>
          <dgm:animLvl val="lvl"/>
          <dgm:resizeHandles val="exact"/>
        </dgm:presLayoutVars>
      </dgm:prSet>
      <dgm:spPr/>
    </dgm:pt>
    <dgm:pt modelId="{0E7D5A6A-7DD6-43FD-98AA-F7E422A3E539}" type="pres">
      <dgm:prSet presAssocID="{BAD88A9F-9875-4BC9-977D-C45EEE378464}" presName="parentLin" presStyleCnt="0"/>
      <dgm:spPr/>
    </dgm:pt>
    <dgm:pt modelId="{2F981465-1E02-499B-B04F-BD2CEEDC3EAC}" type="pres">
      <dgm:prSet presAssocID="{BAD88A9F-9875-4BC9-977D-C45EEE378464}" presName="parentLeftMargin" presStyleLbl="node1" presStyleIdx="0" presStyleCnt="3"/>
      <dgm:spPr/>
    </dgm:pt>
    <dgm:pt modelId="{0043FFA9-1886-4B4E-BB43-1BF676D368F9}" type="pres">
      <dgm:prSet presAssocID="{BAD88A9F-9875-4BC9-977D-C45EEE378464}" presName="parentText" presStyleLbl="node1" presStyleIdx="0" presStyleCnt="3">
        <dgm:presLayoutVars>
          <dgm:chMax val="0"/>
          <dgm:bulletEnabled val="1"/>
        </dgm:presLayoutVars>
      </dgm:prSet>
      <dgm:spPr/>
    </dgm:pt>
    <dgm:pt modelId="{3D798195-1AFC-4996-B2B5-406212459099}" type="pres">
      <dgm:prSet presAssocID="{BAD88A9F-9875-4BC9-977D-C45EEE378464}" presName="negativeSpace" presStyleCnt="0"/>
      <dgm:spPr/>
    </dgm:pt>
    <dgm:pt modelId="{7C03B709-53DC-41C9-8468-4D80CB42C24D}" type="pres">
      <dgm:prSet presAssocID="{BAD88A9F-9875-4BC9-977D-C45EEE378464}" presName="childText" presStyleLbl="conFgAcc1" presStyleIdx="0" presStyleCnt="3">
        <dgm:presLayoutVars>
          <dgm:bulletEnabled val="1"/>
        </dgm:presLayoutVars>
      </dgm:prSet>
      <dgm:spPr/>
    </dgm:pt>
    <dgm:pt modelId="{7A0447F8-6D0B-4DBE-AFB4-A1F5C130474C}" type="pres">
      <dgm:prSet presAssocID="{77374146-9F28-4E8C-9156-4E1C26018F39}" presName="spaceBetweenRectangles" presStyleCnt="0"/>
      <dgm:spPr/>
    </dgm:pt>
    <dgm:pt modelId="{9935EC1A-322D-49D1-A263-BEBD20C2D58F}" type="pres">
      <dgm:prSet presAssocID="{C417B024-08F3-464E-83BD-B9949731A9C5}" presName="parentLin" presStyleCnt="0"/>
      <dgm:spPr/>
    </dgm:pt>
    <dgm:pt modelId="{5804F291-D533-4F9C-B797-5FB11B8F28FA}" type="pres">
      <dgm:prSet presAssocID="{C417B024-08F3-464E-83BD-B9949731A9C5}" presName="parentLeftMargin" presStyleLbl="node1" presStyleIdx="0" presStyleCnt="3"/>
      <dgm:spPr/>
    </dgm:pt>
    <dgm:pt modelId="{B2536FD2-8529-424A-9381-6FD51D16A9CE}" type="pres">
      <dgm:prSet presAssocID="{C417B024-08F3-464E-83BD-B9949731A9C5}" presName="parentText" presStyleLbl="node1" presStyleIdx="1" presStyleCnt="3">
        <dgm:presLayoutVars>
          <dgm:chMax val="0"/>
          <dgm:bulletEnabled val="1"/>
        </dgm:presLayoutVars>
      </dgm:prSet>
      <dgm:spPr/>
    </dgm:pt>
    <dgm:pt modelId="{3DC5056D-DD18-4493-B902-8BB3B3299877}" type="pres">
      <dgm:prSet presAssocID="{C417B024-08F3-464E-83BD-B9949731A9C5}" presName="negativeSpace" presStyleCnt="0"/>
      <dgm:spPr/>
    </dgm:pt>
    <dgm:pt modelId="{CEEB37A4-272C-44DA-898F-0024C4F42A60}" type="pres">
      <dgm:prSet presAssocID="{C417B024-08F3-464E-83BD-B9949731A9C5}" presName="childText" presStyleLbl="conFgAcc1" presStyleIdx="1" presStyleCnt="3">
        <dgm:presLayoutVars>
          <dgm:bulletEnabled val="1"/>
        </dgm:presLayoutVars>
      </dgm:prSet>
      <dgm:spPr/>
    </dgm:pt>
    <dgm:pt modelId="{8A240847-0226-4441-B5F0-49281CB3AFF8}" type="pres">
      <dgm:prSet presAssocID="{F677686B-B16A-49E9-AE8A-E1CDEE4C5169}" presName="spaceBetweenRectangles" presStyleCnt="0"/>
      <dgm:spPr/>
    </dgm:pt>
    <dgm:pt modelId="{ADD58B5E-EDF1-453D-B460-FD4540143C01}" type="pres">
      <dgm:prSet presAssocID="{EFE54EA6-279D-4561-82CE-B7BBDC881A1D}" presName="parentLin" presStyleCnt="0"/>
      <dgm:spPr/>
    </dgm:pt>
    <dgm:pt modelId="{09CBDC81-E7A7-4240-986C-7723AF40577C}" type="pres">
      <dgm:prSet presAssocID="{EFE54EA6-279D-4561-82CE-B7BBDC881A1D}" presName="parentLeftMargin" presStyleLbl="node1" presStyleIdx="1" presStyleCnt="3"/>
      <dgm:spPr/>
    </dgm:pt>
    <dgm:pt modelId="{0F474DEF-149F-4BAC-87F6-0BC37FC5F661}" type="pres">
      <dgm:prSet presAssocID="{EFE54EA6-279D-4561-82CE-B7BBDC881A1D}" presName="parentText" presStyleLbl="node1" presStyleIdx="2" presStyleCnt="3">
        <dgm:presLayoutVars>
          <dgm:chMax val="0"/>
          <dgm:bulletEnabled val="1"/>
        </dgm:presLayoutVars>
      </dgm:prSet>
      <dgm:spPr/>
    </dgm:pt>
    <dgm:pt modelId="{1A2E2E3C-739F-4A1D-B769-685E96FF471F}" type="pres">
      <dgm:prSet presAssocID="{EFE54EA6-279D-4561-82CE-B7BBDC881A1D}" presName="negativeSpace" presStyleCnt="0"/>
      <dgm:spPr/>
    </dgm:pt>
    <dgm:pt modelId="{87A1257A-2DDF-4FC3-AC1C-F3602F7AEFD1}" type="pres">
      <dgm:prSet presAssocID="{EFE54EA6-279D-4561-82CE-B7BBDC881A1D}" presName="childText" presStyleLbl="conFgAcc1" presStyleIdx="2" presStyleCnt="3">
        <dgm:presLayoutVars>
          <dgm:bulletEnabled val="1"/>
        </dgm:presLayoutVars>
      </dgm:prSet>
      <dgm:spPr/>
    </dgm:pt>
  </dgm:ptLst>
  <dgm:cxnLst>
    <dgm:cxn modelId="{5008421F-63DD-40C1-B4BA-ADD2CF1B2CB1}" type="presOf" srcId="{BAD88A9F-9875-4BC9-977D-C45EEE378464}" destId="{2F981465-1E02-499B-B04F-BD2CEEDC3EAC}" srcOrd="0" destOrd="0" presId="urn:microsoft.com/office/officeart/2005/8/layout/list1"/>
    <dgm:cxn modelId="{C4128C6C-7462-4840-BD23-E982DB2350CA}" type="presOf" srcId="{C417B024-08F3-464E-83BD-B9949731A9C5}" destId="{5804F291-D533-4F9C-B797-5FB11B8F28FA}" srcOrd="0" destOrd="0" presId="urn:microsoft.com/office/officeart/2005/8/layout/list1"/>
    <dgm:cxn modelId="{53CD1574-09A0-4942-9369-DEC5D968B5E1}" srcId="{F03CF473-259E-45B0-805E-03104BD5C0AC}" destId="{EFE54EA6-279D-4561-82CE-B7BBDC881A1D}" srcOrd="2" destOrd="0" parTransId="{C64D90BD-1D39-40C1-BC41-0C6568BB15C6}" sibTransId="{B89AD467-0F28-48B6-9808-6B28861E9D92}"/>
    <dgm:cxn modelId="{9DE314A8-F66C-4DE7-9638-E81A56EB5041}" type="presOf" srcId="{F03CF473-259E-45B0-805E-03104BD5C0AC}" destId="{F998785F-248D-4A2D-8CFE-53B8022B1210}" srcOrd="0" destOrd="0" presId="urn:microsoft.com/office/officeart/2005/8/layout/list1"/>
    <dgm:cxn modelId="{C86967C5-3598-4B05-9D3D-5C82D59C8436}" srcId="{F03CF473-259E-45B0-805E-03104BD5C0AC}" destId="{C417B024-08F3-464E-83BD-B9949731A9C5}" srcOrd="1" destOrd="0" parTransId="{46BE315A-9457-4801-BC90-5AEC0193FF52}" sibTransId="{F677686B-B16A-49E9-AE8A-E1CDEE4C5169}"/>
    <dgm:cxn modelId="{716913D0-20C8-4DEE-B143-43DFD1B67420}" type="presOf" srcId="{BAD88A9F-9875-4BC9-977D-C45EEE378464}" destId="{0043FFA9-1886-4B4E-BB43-1BF676D368F9}" srcOrd="1" destOrd="0" presId="urn:microsoft.com/office/officeart/2005/8/layout/list1"/>
    <dgm:cxn modelId="{B25C23D0-DD35-418F-9234-6230D2360075}" type="presOf" srcId="{EFE54EA6-279D-4561-82CE-B7BBDC881A1D}" destId="{09CBDC81-E7A7-4240-986C-7723AF40577C}" srcOrd="0" destOrd="0" presId="urn:microsoft.com/office/officeart/2005/8/layout/list1"/>
    <dgm:cxn modelId="{ED682FD8-B8E7-437E-9989-81DFD1054234}" type="presOf" srcId="{C417B024-08F3-464E-83BD-B9949731A9C5}" destId="{B2536FD2-8529-424A-9381-6FD51D16A9CE}" srcOrd="1" destOrd="0" presId="urn:microsoft.com/office/officeart/2005/8/layout/list1"/>
    <dgm:cxn modelId="{633877DD-165D-4B97-9DAF-53EAFFDDA04E}" srcId="{F03CF473-259E-45B0-805E-03104BD5C0AC}" destId="{BAD88A9F-9875-4BC9-977D-C45EEE378464}" srcOrd="0" destOrd="0" parTransId="{118080B8-7419-4E36-9C17-BCAEE668C00E}" sibTransId="{77374146-9F28-4E8C-9156-4E1C26018F39}"/>
    <dgm:cxn modelId="{BBE5A3DD-8F8E-4FF8-96FB-14B0DDD1852A}" type="presOf" srcId="{EFE54EA6-279D-4561-82CE-B7BBDC881A1D}" destId="{0F474DEF-149F-4BAC-87F6-0BC37FC5F661}" srcOrd="1" destOrd="0" presId="urn:microsoft.com/office/officeart/2005/8/layout/list1"/>
    <dgm:cxn modelId="{837E2D81-3A6E-4BE3-BDA9-24046DF530BC}" type="presParOf" srcId="{F998785F-248D-4A2D-8CFE-53B8022B1210}" destId="{0E7D5A6A-7DD6-43FD-98AA-F7E422A3E539}" srcOrd="0" destOrd="0" presId="urn:microsoft.com/office/officeart/2005/8/layout/list1"/>
    <dgm:cxn modelId="{9651273B-102E-4FC7-9EF7-9177482E7E69}" type="presParOf" srcId="{0E7D5A6A-7DD6-43FD-98AA-F7E422A3E539}" destId="{2F981465-1E02-499B-B04F-BD2CEEDC3EAC}" srcOrd="0" destOrd="0" presId="urn:microsoft.com/office/officeart/2005/8/layout/list1"/>
    <dgm:cxn modelId="{9327C802-C4F9-457C-94C3-264C45081382}" type="presParOf" srcId="{0E7D5A6A-7DD6-43FD-98AA-F7E422A3E539}" destId="{0043FFA9-1886-4B4E-BB43-1BF676D368F9}" srcOrd="1" destOrd="0" presId="urn:microsoft.com/office/officeart/2005/8/layout/list1"/>
    <dgm:cxn modelId="{78FFFDAA-0B02-49D6-9F7A-84D411E60425}" type="presParOf" srcId="{F998785F-248D-4A2D-8CFE-53B8022B1210}" destId="{3D798195-1AFC-4996-B2B5-406212459099}" srcOrd="1" destOrd="0" presId="urn:microsoft.com/office/officeart/2005/8/layout/list1"/>
    <dgm:cxn modelId="{4C51790E-1120-45FC-A166-05485E866385}" type="presParOf" srcId="{F998785F-248D-4A2D-8CFE-53B8022B1210}" destId="{7C03B709-53DC-41C9-8468-4D80CB42C24D}" srcOrd="2" destOrd="0" presId="urn:microsoft.com/office/officeart/2005/8/layout/list1"/>
    <dgm:cxn modelId="{F2C37218-8F1A-4B1A-9AC7-70798CF15187}" type="presParOf" srcId="{F998785F-248D-4A2D-8CFE-53B8022B1210}" destId="{7A0447F8-6D0B-4DBE-AFB4-A1F5C130474C}" srcOrd="3" destOrd="0" presId="urn:microsoft.com/office/officeart/2005/8/layout/list1"/>
    <dgm:cxn modelId="{25E5E3A8-50DD-49EF-BB37-38FD1A73435C}" type="presParOf" srcId="{F998785F-248D-4A2D-8CFE-53B8022B1210}" destId="{9935EC1A-322D-49D1-A263-BEBD20C2D58F}" srcOrd="4" destOrd="0" presId="urn:microsoft.com/office/officeart/2005/8/layout/list1"/>
    <dgm:cxn modelId="{ACDA9DC5-47EC-47F9-81B7-C4733269662B}" type="presParOf" srcId="{9935EC1A-322D-49D1-A263-BEBD20C2D58F}" destId="{5804F291-D533-4F9C-B797-5FB11B8F28FA}" srcOrd="0" destOrd="0" presId="urn:microsoft.com/office/officeart/2005/8/layout/list1"/>
    <dgm:cxn modelId="{CC1A2E72-9513-4F97-A48F-A44F12F726B2}" type="presParOf" srcId="{9935EC1A-322D-49D1-A263-BEBD20C2D58F}" destId="{B2536FD2-8529-424A-9381-6FD51D16A9CE}" srcOrd="1" destOrd="0" presId="urn:microsoft.com/office/officeart/2005/8/layout/list1"/>
    <dgm:cxn modelId="{176BAE05-6F9F-4B3B-AE2E-126A8EA8F63C}" type="presParOf" srcId="{F998785F-248D-4A2D-8CFE-53B8022B1210}" destId="{3DC5056D-DD18-4493-B902-8BB3B3299877}" srcOrd="5" destOrd="0" presId="urn:microsoft.com/office/officeart/2005/8/layout/list1"/>
    <dgm:cxn modelId="{AB01616D-AB28-4930-A48A-00EB10119387}" type="presParOf" srcId="{F998785F-248D-4A2D-8CFE-53B8022B1210}" destId="{CEEB37A4-272C-44DA-898F-0024C4F42A60}" srcOrd="6" destOrd="0" presId="urn:microsoft.com/office/officeart/2005/8/layout/list1"/>
    <dgm:cxn modelId="{CBCE76F3-8CD5-4264-A4B3-1A21F22CC0AD}" type="presParOf" srcId="{F998785F-248D-4A2D-8CFE-53B8022B1210}" destId="{8A240847-0226-4441-B5F0-49281CB3AFF8}" srcOrd="7" destOrd="0" presId="urn:microsoft.com/office/officeart/2005/8/layout/list1"/>
    <dgm:cxn modelId="{9D855464-7908-4E7F-8FD1-2720694307B3}" type="presParOf" srcId="{F998785F-248D-4A2D-8CFE-53B8022B1210}" destId="{ADD58B5E-EDF1-453D-B460-FD4540143C01}" srcOrd="8" destOrd="0" presId="urn:microsoft.com/office/officeart/2005/8/layout/list1"/>
    <dgm:cxn modelId="{0D3211A5-BA20-43C0-942A-12AB022955F5}" type="presParOf" srcId="{ADD58B5E-EDF1-453D-B460-FD4540143C01}" destId="{09CBDC81-E7A7-4240-986C-7723AF40577C}" srcOrd="0" destOrd="0" presId="urn:microsoft.com/office/officeart/2005/8/layout/list1"/>
    <dgm:cxn modelId="{1AD4EA31-D957-4CDC-A887-28186E834BD8}" type="presParOf" srcId="{ADD58B5E-EDF1-453D-B460-FD4540143C01}" destId="{0F474DEF-149F-4BAC-87F6-0BC37FC5F661}" srcOrd="1" destOrd="0" presId="urn:microsoft.com/office/officeart/2005/8/layout/list1"/>
    <dgm:cxn modelId="{61195DA7-5603-4D4B-A0FF-0C9DE7B2BABF}" type="presParOf" srcId="{F998785F-248D-4A2D-8CFE-53B8022B1210}" destId="{1A2E2E3C-739F-4A1D-B769-685E96FF471F}" srcOrd="9" destOrd="0" presId="urn:microsoft.com/office/officeart/2005/8/layout/list1"/>
    <dgm:cxn modelId="{FD1CA27A-C682-4EB2-8FA0-7A8F48B7E2FC}" type="presParOf" srcId="{F998785F-248D-4A2D-8CFE-53B8022B1210}" destId="{87A1257A-2DDF-4FC3-AC1C-F3602F7AEFD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FEBD55-1032-4E12-A906-45770251774B}" type="doc">
      <dgm:prSet loTypeId="urn:microsoft.com/office/officeart/2005/8/layout/pyramid2" loCatId="list" qsTypeId="urn:microsoft.com/office/officeart/2005/8/quickstyle/simple1" qsCatId="simple" csTypeId="urn:microsoft.com/office/officeart/2005/8/colors/accent1_2" csCatId="accent1" phldr="1"/>
      <dgm:spPr/>
    </dgm:pt>
    <dgm:pt modelId="{75714530-BDAB-420F-8D6B-6CC20898D5BF}">
      <dgm:prSet phldrT="[文本]"/>
      <dgm:spPr/>
      <dgm:t>
        <a:bodyPr/>
        <a:lstStyle/>
        <a:p>
          <a:r>
            <a:rPr lang="zh-CN" altLang="en-US" dirty="0"/>
            <a:t>央行主导</a:t>
          </a:r>
        </a:p>
      </dgm:t>
    </dgm:pt>
    <dgm:pt modelId="{9EA62914-7ACA-44B5-BCA7-1EAAEB8FA8F2}" type="parTrans" cxnId="{95B45B25-89F7-419F-B6D4-E9D551968A22}">
      <dgm:prSet/>
      <dgm:spPr/>
      <dgm:t>
        <a:bodyPr/>
        <a:lstStyle/>
        <a:p>
          <a:endParaRPr lang="zh-CN" altLang="en-US"/>
        </a:p>
      </dgm:t>
    </dgm:pt>
    <dgm:pt modelId="{A5E0194A-4FFD-492D-9D10-31D8FA298AE8}" type="sibTrans" cxnId="{95B45B25-89F7-419F-B6D4-E9D551968A22}">
      <dgm:prSet/>
      <dgm:spPr/>
      <dgm:t>
        <a:bodyPr/>
        <a:lstStyle/>
        <a:p>
          <a:endParaRPr lang="zh-CN" altLang="en-US"/>
        </a:p>
      </dgm:t>
    </dgm:pt>
    <dgm:pt modelId="{64366764-31CE-4AA2-B4B4-D49C5177AD58}">
      <dgm:prSet phldrT="[文本]"/>
      <dgm:spPr/>
      <dgm:t>
        <a:bodyPr/>
        <a:lstStyle/>
        <a:p>
          <a:r>
            <a:rPr lang="zh-CN" altLang="en-US" dirty="0"/>
            <a:t>法定效力</a:t>
          </a:r>
        </a:p>
      </dgm:t>
    </dgm:pt>
    <dgm:pt modelId="{68B8BCCF-1DA9-4880-A263-452F57319AAB}" type="parTrans" cxnId="{FFFC1588-9A8D-4DA7-AD76-BF1DDB17A0DB}">
      <dgm:prSet/>
      <dgm:spPr/>
      <dgm:t>
        <a:bodyPr/>
        <a:lstStyle/>
        <a:p>
          <a:endParaRPr lang="zh-CN" altLang="en-US"/>
        </a:p>
      </dgm:t>
    </dgm:pt>
    <dgm:pt modelId="{2C3880BB-25C4-40D3-988D-4B0E88A2D034}" type="sibTrans" cxnId="{FFFC1588-9A8D-4DA7-AD76-BF1DDB17A0DB}">
      <dgm:prSet/>
      <dgm:spPr/>
      <dgm:t>
        <a:bodyPr/>
        <a:lstStyle/>
        <a:p>
          <a:endParaRPr lang="zh-CN" altLang="en-US"/>
        </a:p>
      </dgm:t>
    </dgm:pt>
    <dgm:pt modelId="{AF69E2BE-E47B-4CBE-8D18-979AA6005D65}">
      <dgm:prSet phldrT="[文本]"/>
      <dgm:spPr/>
      <dgm:t>
        <a:bodyPr/>
        <a:lstStyle/>
        <a:p>
          <a:r>
            <a:rPr lang="zh-CN" altLang="en-US" dirty="0"/>
            <a:t>线上流通</a:t>
          </a:r>
        </a:p>
      </dgm:t>
    </dgm:pt>
    <dgm:pt modelId="{8C1E7C4C-AEB0-4ECB-99BB-ED97F2CA41FE}" type="parTrans" cxnId="{F0DD9969-2205-4FE8-AFB8-B13031E99518}">
      <dgm:prSet/>
      <dgm:spPr/>
      <dgm:t>
        <a:bodyPr/>
        <a:lstStyle/>
        <a:p>
          <a:endParaRPr lang="zh-CN" altLang="en-US"/>
        </a:p>
      </dgm:t>
    </dgm:pt>
    <dgm:pt modelId="{84729BA0-D14B-488D-9E7A-A79B828F601C}" type="sibTrans" cxnId="{F0DD9969-2205-4FE8-AFB8-B13031E99518}">
      <dgm:prSet/>
      <dgm:spPr/>
      <dgm:t>
        <a:bodyPr/>
        <a:lstStyle/>
        <a:p>
          <a:endParaRPr lang="zh-CN" altLang="en-US"/>
        </a:p>
      </dgm:t>
    </dgm:pt>
    <dgm:pt modelId="{367E3B8A-0B49-48BC-9F5F-F9495D5A2950}" type="pres">
      <dgm:prSet presAssocID="{6CFEBD55-1032-4E12-A906-45770251774B}" presName="compositeShape" presStyleCnt="0">
        <dgm:presLayoutVars>
          <dgm:dir/>
          <dgm:resizeHandles/>
        </dgm:presLayoutVars>
      </dgm:prSet>
      <dgm:spPr/>
    </dgm:pt>
    <dgm:pt modelId="{D4BD556A-1CF4-4386-A697-4CAF1BC27142}" type="pres">
      <dgm:prSet presAssocID="{6CFEBD55-1032-4E12-A906-45770251774B}" presName="pyramid" presStyleLbl="node1" presStyleIdx="0" presStyleCnt="1"/>
      <dgm:spPr/>
    </dgm:pt>
    <dgm:pt modelId="{0179F4B6-8E1D-4C3B-A8B1-E4BCAD9C9270}" type="pres">
      <dgm:prSet presAssocID="{6CFEBD55-1032-4E12-A906-45770251774B}" presName="theList" presStyleCnt="0"/>
      <dgm:spPr/>
    </dgm:pt>
    <dgm:pt modelId="{396B703F-3AEA-496B-B042-D6D991C653FF}" type="pres">
      <dgm:prSet presAssocID="{75714530-BDAB-420F-8D6B-6CC20898D5BF}" presName="aNode" presStyleLbl="fgAcc1" presStyleIdx="0" presStyleCnt="3">
        <dgm:presLayoutVars>
          <dgm:bulletEnabled val="1"/>
        </dgm:presLayoutVars>
      </dgm:prSet>
      <dgm:spPr/>
    </dgm:pt>
    <dgm:pt modelId="{B225C844-A752-4827-8EFA-A1DAA3A81914}" type="pres">
      <dgm:prSet presAssocID="{75714530-BDAB-420F-8D6B-6CC20898D5BF}" presName="aSpace" presStyleCnt="0"/>
      <dgm:spPr/>
    </dgm:pt>
    <dgm:pt modelId="{6A8E5BE0-72CE-49FB-A5D6-F50A2832B4F9}" type="pres">
      <dgm:prSet presAssocID="{64366764-31CE-4AA2-B4B4-D49C5177AD58}" presName="aNode" presStyleLbl="fgAcc1" presStyleIdx="1" presStyleCnt="3">
        <dgm:presLayoutVars>
          <dgm:bulletEnabled val="1"/>
        </dgm:presLayoutVars>
      </dgm:prSet>
      <dgm:spPr/>
    </dgm:pt>
    <dgm:pt modelId="{9614CEA0-9A20-4730-B621-3E89428E7DF1}" type="pres">
      <dgm:prSet presAssocID="{64366764-31CE-4AA2-B4B4-D49C5177AD58}" presName="aSpace" presStyleCnt="0"/>
      <dgm:spPr/>
    </dgm:pt>
    <dgm:pt modelId="{4ABB211A-0211-4CC4-8614-F275D3D7885B}" type="pres">
      <dgm:prSet presAssocID="{AF69E2BE-E47B-4CBE-8D18-979AA6005D65}" presName="aNode" presStyleLbl="fgAcc1" presStyleIdx="2" presStyleCnt="3">
        <dgm:presLayoutVars>
          <dgm:bulletEnabled val="1"/>
        </dgm:presLayoutVars>
      </dgm:prSet>
      <dgm:spPr/>
    </dgm:pt>
    <dgm:pt modelId="{B952A2B8-6C55-4820-A623-C7F8DB38763A}" type="pres">
      <dgm:prSet presAssocID="{AF69E2BE-E47B-4CBE-8D18-979AA6005D65}" presName="aSpace" presStyleCnt="0"/>
      <dgm:spPr/>
    </dgm:pt>
  </dgm:ptLst>
  <dgm:cxnLst>
    <dgm:cxn modelId="{8DB7321D-B127-4D84-B3CF-F81F281FD826}" type="presOf" srcId="{AF69E2BE-E47B-4CBE-8D18-979AA6005D65}" destId="{4ABB211A-0211-4CC4-8614-F275D3D7885B}" srcOrd="0" destOrd="0" presId="urn:microsoft.com/office/officeart/2005/8/layout/pyramid2"/>
    <dgm:cxn modelId="{95B45B25-89F7-419F-B6D4-E9D551968A22}" srcId="{6CFEBD55-1032-4E12-A906-45770251774B}" destId="{75714530-BDAB-420F-8D6B-6CC20898D5BF}" srcOrd="0" destOrd="0" parTransId="{9EA62914-7ACA-44B5-BCA7-1EAAEB8FA8F2}" sibTransId="{A5E0194A-4FFD-492D-9D10-31D8FA298AE8}"/>
    <dgm:cxn modelId="{ACD56D35-66B6-45D6-A1B4-187C11F16A07}" type="presOf" srcId="{75714530-BDAB-420F-8D6B-6CC20898D5BF}" destId="{396B703F-3AEA-496B-B042-D6D991C653FF}" srcOrd="0" destOrd="0" presId="urn:microsoft.com/office/officeart/2005/8/layout/pyramid2"/>
    <dgm:cxn modelId="{F0DD9969-2205-4FE8-AFB8-B13031E99518}" srcId="{6CFEBD55-1032-4E12-A906-45770251774B}" destId="{AF69E2BE-E47B-4CBE-8D18-979AA6005D65}" srcOrd="2" destOrd="0" parTransId="{8C1E7C4C-AEB0-4ECB-99BB-ED97F2CA41FE}" sibTransId="{84729BA0-D14B-488D-9E7A-A79B828F601C}"/>
    <dgm:cxn modelId="{FFFC1588-9A8D-4DA7-AD76-BF1DDB17A0DB}" srcId="{6CFEBD55-1032-4E12-A906-45770251774B}" destId="{64366764-31CE-4AA2-B4B4-D49C5177AD58}" srcOrd="1" destOrd="0" parTransId="{68B8BCCF-1DA9-4880-A263-452F57319AAB}" sibTransId="{2C3880BB-25C4-40D3-988D-4B0E88A2D034}"/>
    <dgm:cxn modelId="{F3104CB9-F21B-465F-9471-822DAE35414E}" type="presOf" srcId="{6CFEBD55-1032-4E12-A906-45770251774B}" destId="{367E3B8A-0B49-48BC-9F5F-F9495D5A2950}" srcOrd="0" destOrd="0" presId="urn:microsoft.com/office/officeart/2005/8/layout/pyramid2"/>
    <dgm:cxn modelId="{4021FAC6-FB91-44EA-B1F5-ED40967363EB}" type="presOf" srcId="{64366764-31CE-4AA2-B4B4-D49C5177AD58}" destId="{6A8E5BE0-72CE-49FB-A5D6-F50A2832B4F9}" srcOrd="0" destOrd="0" presId="urn:microsoft.com/office/officeart/2005/8/layout/pyramid2"/>
    <dgm:cxn modelId="{39DB80F4-6792-4CF7-B12C-DA609828EEF2}" type="presParOf" srcId="{367E3B8A-0B49-48BC-9F5F-F9495D5A2950}" destId="{D4BD556A-1CF4-4386-A697-4CAF1BC27142}" srcOrd="0" destOrd="0" presId="urn:microsoft.com/office/officeart/2005/8/layout/pyramid2"/>
    <dgm:cxn modelId="{14E5BCB3-F5D5-4BE6-AF3E-3671291DC163}" type="presParOf" srcId="{367E3B8A-0B49-48BC-9F5F-F9495D5A2950}" destId="{0179F4B6-8E1D-4C3B-A8B1-E4BCAD9C9270}" srcOrd="1" destOrd="0" presId="urn:microsoft.com/office/officeart/2005/8/layout/pyramid2"/>
    <dgm:cxn modelId="{31718228-534D-4E30-9631-36CEBA635D67}" type="presParOf" srcId="{0179F4B6-8E1D-4C3B-A8B1-E4BCAD9C9270}" destId="{396B703F-3AEA-496B-B042-D6D991C653FF}" srcOrd="0" destOrd="0" presId="urn:microsoft.com/office/officeart/2005/8/layout/pyramid2"/>
    <dgm:cxn modelId="{86255910-69A7-4C81-9568-28F0AD47D657}" type="presParOf" srcId="{0179F4B6-8E1D-4C3B-A8B1-E4BCAD9C9270}" destId="{B225C844-A752-4827-8EFA-A1DAA3A81914}" srcOrd="1" destOrd="0" presId="urn:microsoft.com/office/officeart/2005/8/layout/pyramid2"/>
    <dgm:cxn modelId="{35512D9F-9861-4739-BF0F-614E99E50188}" type="presParOf" srcId="{0179F4B6-8E1D-4C3B-A8B1-E4BCAD9C9270}" destId="{6A8E5BE0-72CE-49FB-A5D6-F50A2832B4F9}" srcOrd="2" destOrd="0" presId="urn:microsoft.com/office/officeart/2005/8/layout/pyramid2"/>
    <dgm:cxn modelId="{9D2DFA6B-FF2C-45F4-A4A3-1F5FAB1D4643}" type="presParOf" srcId="{0179F4B6-8E1D-4C3B-A8B1-E4BCAD9C9270}" destId="{9614CEA0-9A20-4730-B621-3E89428E7DF1}" srcOrd="3" destOrd="0" presId="urn:microsoft.com/office/officeart/2005/8/layout/pyramid2"/>
    <dgm:cxn modelId="{14141DD0-526D-44A6-A5DC-72FA137259E8}" type="presParOf" srcId="{0179F4B6-8E1D-4C3B-A8B1-E4BCAD9C9270}" destId="{4ABB211A-0211-4CC4-8614-F275D3D7885B}" srcOrd="4" destOrd="0" presId="urn:microsoft.com/office/officeart/2005/8/layout/pyramid2"/>
    <dgm:cxn modelId="{F4F2C6FD-4D85-41A3-961F-19DADE28702E}" type="presParOf" srcId="{0179F4B6-8E1D-4C3B-A8B1-E4BCAD9C9270}" destId="{B952A2B8-6C55-4820-A623-C7F8DB38763A}"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DFD5A20-1DE1-4B7B-AADF-4B77F90943AD}"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zh-CN" altLang="en-US"/>
        </a:p>
      </dgm:t>
    </dgm:pt>
    <dgm:pt modelId="{99217C44-EFA2-4528-899E-1CA68C7E2613}">
      <dgm:prSet phldrT="[文本]"/>
      <dgm:spPr/>
      <dgm:t>
        <a:bodyPr/>
        <a:lstStyle/>
        <a:p>
          <a:r>
            <a:rPr lang="zh-CN" altLang="en-US" dirty="0"/>
            <a:t>权益</a:t>
          </a:r>
          <a:r>
            <a:rPr lang="en-US" altLang="zh-CN" dirty="0"/>
            <a:t>+</a:t>
          </a:r>
          <a:r>
            <a:rPr lang="zh-CN" altLang="en-US" dirty="0"/>
            <a:t>货币</a:t>
          </a:r>
          <a:endParaRPr lang="en-US" altLang="zh-CN" dirty="0"/>
        </a:p>
        <a:p>
          <a:r>
            <a:rPr lang="en-US" altLang="zh-CN" dirty="0"/>
            <a:t>=</a:t>
          </a:r>
          <a:r>
            <a:rPr lang="zh-CN" altLang="en-US" dirty="0"/>
            <a:t>交易所</a:t>
          </a:r>
        </a:p>
      </dgm:t>
    </dgm:pt>
    <dgm:pt modelId="{340AE92D-4DC1-4ABD-97B5-DBE919C46DD9}" type="parTrans" cxnId="{AE447E63-9194-4407-B991-99B5C55DDA25}">
      <dgm:prSet/>
      <dgm:spPr/>
      <dgm:t>
        <a:bodyPr/>
        <a:lstStyle/>
        <a:p>
          <a:endParaRPr lang="zh-CN" altLang="en-US"/>
        </a:p>
      </dgm:t>
    </dgm:pt>
    <dgm:pt modelId="{11A34B19-854A-4742-ADA5-5AB8840355F1}" type="sibTrans" cxnId="{AE447E63-9194-4407-B991-99B5C55DDA25}">
      <dgm:prSet/>
      <dgm:spPr/>
      <dgm:t>
        <a:bodyPr/>
        <a:lstStyle/>
        <a:p>
          <a:endParaRPr lang="zh-CN" altLang="en-US"/>
        </a:p>
      </dgm:t>
    </dgm:pt>
    <dgm:pt modelId="{A52E3753-1C0C-4278-839E-C62364525FCC}">
      <dgm:prSet phldrT="[文本]"/>
      <dgm:spPr/>
      <dgm:t>
        <a:bodyPr/>
        <a:lstStyle/>
        <a:p>
          <a:r>
            <a:rPr lang="zh-CN" altLang="en-US" dirty="0"/>
            <a:t>股权、债权、 期货期权合约、基金份额、理财产品等</a:t>
          </a:r>
        </a:p>
      </dgm:t>
    </dgm:pt>
    <dgm:pt modelId="{95213ED5-5AB5-4849-9F24-9B61E2F4EA2A}" type="parTrans" cxnId="{6E31BD1D-7AA7-431C-9BD4-24671A106B89}">
      <dgm:prSet/>
      <dgm:spPr/>
      <dgm:t>
        <a:bodyPr/>
        <a:lstStyle/>
        <a:p>
          <a:endParaRPr lang="zh-CN" altLang="en-US"/>
        </a:p>
      </dgm:t>
    </dgm:pt>
    <dgm:pt modelId="{293AE3FE-C00C-4A65-BF55-A43D224112F7}" type="sibTrans" cxnId="{6E31BD1D-7AA7-431C-9BD4-24671A106B89}">
      <dgm:prSet/>
      <dgm:spPr/>
      <dgm:t>
        <a:bodyPr/>
        <a:lstStyle/>
        <a:p>
          <a:endParaRPr lang="zh-CN" altLang="en-US"/>
        </a:p>
      </dgm:t>
    </dgm:pt>
    <dgm:pt modelId="{12C70827-E243-4125-B163-AFBFC94ABD24}">
      <dgm:prSet phldrT="[文本]"/>
      <dgm:spPr/>
      <dgm:t>
        <a:bodyPr/>
        <a:lstStyle/>
        <a:p>
          <a:r>
            <a:rPr lang="zh-CN" altLang="en-US" dirty="0"/>
            <a:t>地契、房契、贵金属、农产品等大宗资产凭证</a:t>
          </a:r>
        </a:p>
      </dgm:t>
    </dgm:pt>
    <dgm:pt modelId="{CDC74740-CDD0-489F-9077-8552FDF5B5DD}" type="parTrans" cxnId="{E213D3E2-0ED7-4344-A5AF-4C84E5DB0436}">
      <dgm:prSet/>
      <dgm:spPr/>
      <dgm:t>
        <a:bodyPr/>
        <a:lstStyle/>
        <a:p>
          <a:endParaRPr lang="zh-CN" altLang="en-US"/>
        </a:p>
      </dgm:t>
    </dgm:pt>
    <dgm:pt modelId="{46E44BF4-639C-4E42-AB79-644D99AAEE7B}" type="sibTrans" cxnId="{E213D3E2-0ED7-4344-A5AF-4C84E5DB0436}">
      <dgm:prSet/>
      <dgm:spPr/>
      <dgm:t>
        <a:bodyPr/>
        <a:lstStyle/>
        <a:p>
          <a:endParaRPr lang="zh-CN" altLang="en-US"/>
        </a:p>
      </dgm:t>
    </dgm:pt>
    <dgm:pt modelId="{FC1B5AD5-D2A2-451A-8E0F-83026F92FCD5}">
      <dgm:prSet phldrT="[文本]"/>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zh-CN" altLang="en-US" dirty="0"/>
            <a:t>数字产品、数字版权</a:t>
          </a:r>
        </a:p>
        <a:p>
          <a:pPr defTabSz="933450">
            <a:lnSpc>
              <a:spcPct val="90000"/>
            </a:lnSpc>
            <a:spcBef>
              <a:spcPct val="0"/>
            </a:spcBef>
            <a:spcAft>
              <a:spcPct val="35000"/>
            </a:spcAft>
          </a:pPr>
          <a:endParaRPr lang="zh-CN" altLang="en-US" dirty="0"/>
        </a:p>
      </dgm:t>
    </dgm:pt>
    <dgm:pt modelId="{32A11194-A4D3-4F34-A666-67F4D79F7209}" type="parTrans" cxnId="{DEB002D2-A23D-40B0-81FB-A7399E6D7D09}">
      <dgm:prSet/>
      <dgm:spPr/>
      <dgm:t>
        <a:bodyPr/>
        <a:lstStyle/>
        <a:p>
          <a:endParaRPr lang="zh-CN" altLang="en-US"/>
        </a:p>
      </dgm:t>
    </dgm:pt>
    <dgm:pt modelId="{CEAB4D2D-DE98-4B75-B917-FA31673AA657}" type="sibTrans" cxnId="{DEB002D2-A23D-40B0-81FB-A7399E6D7D09}">
      <dgm:prSet/>
      <dgm:spPr/>
      <dgm:t>
        <a:bodyPr/>
        <a:lstStyle/>
        <a:p>
          <a:endParaRPr lang="zh-CN" altLang="en-US"/>
        </a:p>
      </dgm:t>
    </dgm:pt>
    <dgm:pt modelId="{98083CEE-9219-4D83-A9AC-4D08DF652AB5}">
      <dgm:prSet phldrT="[文本]"/>
      <dgm:spPr/>
      <dgm:t>
        <a:bodyPr/>
        <a:lstStyle/>
        <a:p>
          <a:r>
            <a:rPr lang="zh-CN" altLang="en-US" dirty="0"/>
            <a:t>各类“积分”</a:t>
          </a:r>
          <a:br>
            <a:rPr lang="en-US" altLang="zh-CN" dirty="0"/>
          </a:br>
          <a:endParaRPr lang="zh-CN" altLang="en-US" dirty="0"/>
        </a:p>
      </dgm:t>
    </dgm:pt>
    <dgm:pt modelId="{759CEEED-1814-42F2-9CF9-ADE928566853}" type="parTrans" cxnId="{B849F92B-A45F-4286-8B0F-9D179791BA2A}">
      <dgm:prSet/>
      <dgm:spPr/>
      <dgm:t>
        <a:bodyPr/>
        <a:lstStyle/>
        <a:p>
          <a:endParaRPr lang="zh-CN" altLang="en-US"/>
        </a:p>
      </dgm:t>
    </dgm:pt>
    <dgm:pt modelId="{D80DD774-8E86-4A13-B057-11301D5D5493}" type="sibTrans" cxnId="{B849F92B-A45F-4286-8B0F-9D179791BA2A}">
      <dgm:prSet/>
      <dgm:spPr/>
      <dgm:t>
        <a:bodyPr/>
        <a:lstStyle/>
        <a:p>
          <a:endParaRPr lang="zh-CN" altLang="en-US"/>
        </a:p>
      </dgm:t>
    </dgm:pt>
    <dgm:pt modelId="{9159C26A-67A8-4BD6-A284-5DEC2B468F7C}" type="pres">
      <dgm:prSet presAssocID="{CDFD5A20-1DE1-4B7B-AADF-4B77F90943AD}" presName="diagram" presStyleCnt="0">
        <dgm:presLayoutVars>
          <dgm:chMax val="1"/>
          <dgm:dir/>
          <dgm:animLvl val="ctr"/>
          <dgm:resizeHandles val="exact"/>
        </dgm:presLayoutVars>
      </dgm:prSet>
      <dgm:spPr/>
    </dgm:pt>
    <dgm:pt modelId="{C28974A0-C765-4DDB-9B70-EDE6A6575265}" type="pres">
      <dgm:prSet presAssocID="{CDFD5A20-1DE1-4B7B-AADF-4B77F90943AD}" presName="matrix" presStyleCnt="0"/>
      <dgm:spPr/>
    </dgm:pt>
    <dgm:pt modelId="{8AF519FA-0B6E-4DDC-AB5C-FD93D158630D}" type="pres">
      <dgm:prSet presAssocID="{CDFD5A20-1DE1-4B7B-AADF-4B77F90943AD}" presName="tile1" presStyleLbl="node1" presStyleIdx="0" presStyleCnt="4"/>
      <dgm:spPr/>
    </dgm:pt>
    <dgm:pt modelId="{9634F846-3A91-4F88-B589-0B8000C9E075}" type="pres">
      <dgm:prSet presAssocID="{CDFD5A20-1DE1-4B7B-AADF-4B77F90943AD}" presName="tile1text" presStyleLbl="node1" presStyleIdx="0" presStyleCnt="4">
        <dgm:presLayoutVars>
          <dgm:chMax val="0"/>
          <dgm:chPref val="0"/>
          <dgm:bulletEnabled val="1"/>
        </dgm:presLayoutVars>
      </dgm:prSet>
      <dgm:spPr/>
    </dgm:pt>
    <dgm:pt modelId="{4FC1040D-FD05-4A1F-8C00-D6DE756815DA}" type="pres">
      <dgm:prSet presAssocID="{CDFD5A20-1DE1-4B7B-AADF-4B77F90943AD}" presName="tile2" presStyleLbl="node1" presStyleIdx="1" presStyleCnt="4"/>
      <dgm:spPr/>
    </dgm:pt>
    <dgm:pt modelId="{7000F7D1-EA55-4D75-829A-030B7F2496C3}" type="pres">
      <dgm:prSet presAssocID="{CDFD5A20-1DE1-4B7B-AADF-4B77F90943AD}" presName="tile2text" presStyleLbl="node1" presStyleIdx="1" presStyleCnt="4">
        <dgm:presLayoutVars>
          <dgm:chMax val="0"/>
          <dgm:chPref val="0"/>
          <dgm:bulletEnabled val="1"/>
        </dgm:presLayoutVars>
      </dgm:prSet>
      <dgm:spPr/>
    </dgm:pt>
    <dgm:pt modelId="{6E0FEC0A-F0F7-486B-91F1-50F7425976AE}" type="pres">
      <dgm:prSet presAssocID="{CDFD5A20-1DE1-4B7B-AADF-4B77F90943AD}" presName="tile3" presStyleLbl="node1" presStyleIdx="2" presStyleCnt="4"/>
      <dgm:spPr/>
    </dgm:pt>
    <dgm:pt modelId="{8E7035BF-E781-4087-9E6B-D9C6AB8E8AFA}" type="pres">
      <dgm:prSet presAssocID="{CDFD5A20-1DE1-4B7B-AADF-4B77F90943AD}" presName="tile3text" presStyleLbl="node1" presStyleIdx="2" presStyleCnt="4">
        <dgm:presLayoutVars>
          <dgm:chMax val="0"/>
          <dgm:chPref val="0"/>
          <dgm:bulletEnabled val="1"/>
        </dgm:presLayoutVars>
      </dgm:prSet>
      <dgm:spPr/>
    </dgm:pt>
    <dgm:pt modelId="{F24FC32F-3EA2-4A65-99B5-936C9D9461DD}" type="pres">
      <dgm:prSet presAssocID="{CDFD5A20-1DE1-4B7B-AADF-4B77F90943AD}" presName="tile4" presStyleLbl="node1" presStyleIdx="3" presStyleCnt="4"/>
      <dgm:spPr/>
    </dgm:pt>
    <dgm:pt modelId="{9A36155E-C819-4413-9BFF-7E856EDFCE15}" type="pres">
      <dgm:prSet presAssocID="{CDFD5A20-1DE1-4B7B-AADF-4B77F90943AD}" presName="tile4text" presStyleLbl="node1" presStyleIdx="3" presStyleCnt="4">
        <dgm:presLayoutVars>
          <dgm:chMax val="0"/>
          <dgm:chPref val="0"/>
          <dgm:bulletEnabled val="1"/>
        </dgm:presLayoutVars>
      </dgm:prSet>
      <dgm:spPr/>
    </dgm:pt>
    <dgm:pt modelId="{68DBC259-8DF2-4677-BA5F-1915DA2A9E3D}" type="pres">
      <dgm:prSet presAssocID="{CDFD5A20-1DE1-4B7B-AADF-4B77F90943AD}" presName="centerTile" presStyleLbl="fgShp" presStyleIdx="0" presStyleCnt="1">
        <dgm:presLayoutVars>
          <dgm:chMax val="0"/>
          <dgm:chPref val="0"/>
        </dgm:presLayoutVars>
      </dgm:prSet>
      <dgm:spPr/>
    </dgm:pt>
  </dgm:ptLst>
  <dgm:cxnLst>
    <dgm:cxn modelId="{6E31BD1D-7AA7-431C-9BD4-24671A106B89}" srcId="{99217C44-EFA2-4528-899E-1CA68C7E2613}" destId="{A52E3753-1C0C-4278-839E-C62364525FCC}" srcOrd="0" destOrd="0" parTransId="{95213ED5-5AB5-4849-9F24-9B61E2F4EA2A}" sibTransId="{293AE3FE-C00C-4A65-BF55-A43D224112F7}"/>
    <dgm:cxn modelId="{B849F92B-A45F-4286-8B0F-9D179791BA2A}" srcId="{99217C44-EFA2-4528-899E-1CA68C7E2613}" destId="{98083CEE-9219-4D83-A9AC-4D08DF652AB5}" srcOrd="3" destOrd="0" parTransId="{759CEEED-1814-42F2-9CF9-ADE928566853}" sibTransId="{D80DD774-8E86-4A13-B057-11301D5D5493}"/>
    <dgm:cxn modelId="{4E1F043E-6ECF-4F5E-8F0E-B52D6C362B2B}" type="presOf" srcId="{99217C44-EFA2-4528-899E-1CA68C7E2613}" destId="{68DBC259-8DF2-4677-BA5F-1915DA2A9E3D}" srcOrd="0" destOrd="0" presId="urn:microsoft.com/office/officeart/2005/8/layout/matrix1"/>
    <dgm:cxn modelId="{AE447E63-9194-4407-B991-99B5C55DDA25}" srcId="{CDFD5A20-1DE1-4B7B-AADF-4B77F90943AD}" destId="{99217C44-EFA2-4528-899E-1CA68C7E2613}" srcOrd="0" destOrd="0" parTransId="{340AE92D-4DC1-4ABD-97B5-DBE919C46DD9}" sibTransId="{11A34B19-854A-4742-ADA5-5AB8840355F1}"/>
    <dgm:cxn modelId="{DE8AFC43-9B5D-461E-9E13-A0C7B8BBF717}" type="presOf" srcId="{FC1B5AD5-D2A2-451A-8E0F-83026F92FCD5}" destId="{8E7035BF-E781-4087-9E6B-D9C6AB8E8AFA}" srcOrd="1" destOrd="0" presId="urn:microsoft.com/office/officeart/2005/8/layout/matrix1"/>
    <dgm:cxn modelId="{AEDEDA54-A18B-4E3C-94A8-B2537744891D}" type="presOf" srcId="{A52E3753-1C0C-4278-839E-C62364525FCC}" destId="{9634F846-3A91-4F88-B589-0B8000C9E075}" srcOrd="1" destOrd="0" presId="urn:microsoft.com/office/officeart/2005/8/layout/matrix1"/>
    <dgm:cxn modelId="{A7988976-B887-41D0-9BED-B848A43E3586}" type="presOf" srcId="{12C70827-E243-4125-B163-AFBFC94ABD24}" destId="{7000F7D1-EA55-4D75-829A-030B7F2496C3}" srcOrd="1" destOrd="0" presId="urn:microsoft.com/office/officeart/2005/8/layout/matrix1"/>
    <dgm:cxn modelId="{8466CC77-F98C-4F9B-96CF-324F437CFDCD}" type="presOf" srcId="{A52E3753-1C0C-4278-839E-C62364525FCC}" destId="{8AF519FA-0B6E-4DDC-AB5C-FD93D158630D}" srcOrd="0" destOrd="0" presId="urn:microsoft.com/office/officeart/2005/8/layout/matrix1"/>
    <dgm:cxn modelId="{7B528490-72BB-4FEC-93D5-499E6D529A7C}" type="presOf" srcId="{FC1B5AD5-D2A2-451A-8E0F-83026F92FCD5}" destId="{6E0FEC0A-F0F7-486B-91F1-50F7425976AE}" srcOrd="0" destOrd="0" presId="urn:microsoft.com/office/officeart/2005/8/layout/matrix1"/>
    <dgm:cxn modelId="{15E2A7AA-D6E5-42ED-9EB5-A3EF77712120}" type="presOf" srcId="{98083CEE-9219-4D83-A9AC-4D08DF652AB5}" destId="{F24FC32F-3EA2-4A65-99B5-936C9D9461DD}" srcOrd="0" destOrd="0" presId="urn:microsoft.com/office/officeart/2005/8/layout/matrix1"/>
    <dgm:cxn modelId="{DEB002D2-A23D-40B0-81FB-A7399E6D7D09}" srcId="{99217C44-EFA2-4528-899E-1CA68C7E2613}" destId="{FC1B5AD5-D2A2-451A-8E0F-83026F92FCD5}" srcOrd="2" destOrd="0" parTransId="{32A11194-A4D3-4F34-A666-67F4D79F7209}" sibTransId="{CEAB4D2D-DE98-4B75-B917-FA31673AA657}"/>
    <dgm:cxn modelId="{825360D2-F1EB-4E51-A48A-2B0A76BEBE9A}" type="presOf" srcId="{CDFD5A20-1DE1-4B7B-AADF-4B77F90943AD}" destId="{9159C26A-67A8-4BD6-A284-5DEC2B468F7C}" srcOrd="0" destOrd="0" presId="urn:microsoft.com/office/officeart/2005/8/layout/matrix1"/>
    <dgm:cxn modelId="{DB8F1CDF-BB0F-4774-B41A-FBFBE9204205}" type="presOf" srcId="{12C70827-E243-4125-B163-AFBFC94ABD24}" destId="{4FC1040D-FD05-4A1F-8C00-D6DE756815DA}" srcOrd="0" destOrd="0" presId="urn:microsoft.com/office/officeart/2005/8/layout/matrix1"/>
    <dgm:cxn modelId="{E213D3E2-0ED7-4344-A5AF-4C84E5DB0436}" srcId="{99217C44-EFA2-4528-899E-1CA68C7E2613}" destId="{12C70827-E243-4125-B163-AFBFC94ABD24}" srcOrd="1" destOrd="0" parTransId="{CDC74740-CDD0-489F-9077-8552FDF5B5DD}" sibTransId="{46E44BF4-639C-4E42-AB79-644D99AAEE7B}"/>
    <dgm:cxn modelId="{45A7FEF5-5FB1-45D9-A9A7-FEB11278E52B}" type="presOf" srcId="{98083CEE-9219-4D83-A9AC-4D08DF652AB5}" destId="{9A36155E-C819-4413-9BFF-7E856EDFCE15}" srcOrd="1" destOrd="0" presId="urn:microsoft.com/office/officeart/2005/8/layout/matrix1"/>
    <dgm:cxn modelId="{32C4BA3B-59E1-4CC7-8276-30A06B44C136}" type="presParOf" srcId="{9159C26A-67A8-4BD6-A284-5DEC2B468F7C}" destId="{C28974A0-C765-4DDB-9B70-EDE6A6575265}" srcOrd="0" destOrd="0" presId="urn:microsoft.com/office/officeart/2005/8/layout/matrix1"/>
    <dgm:cxn modelId="{0F952194-52AF-4F72-A2B7-2C039C4C3B04}" type="presParOf" srcId="{C28974A0-C765-4DDB-9B70-EDE6A6575265}" destId="{8AF519FA-0B6E-4DDC-AB5C-FD93D158630D}" srcOrd="0" destOrd="0" presId="urn:microsoft.com/office/officeart/2005/8/layout/matrix1"/>
    <dgm:cxn modelId="{A9D1CF73-81AD-4B28-B336-6F489A3BBBD0}" type="presParOf" srcId="{C28974A0-C765-4DDB-9B70-EDE6A6575265}" destId="{9634F846-3A91-4F88-B589-0B8000C9E075}" srcOrd="1" destOrd="0" presId="urn:microsoft.com/office/officeart/2005/8/layout/matrix1"/>
    <dgm:cxn modelId="{07E7C7D5-D8DE-453E-8CFE-51B9D5F7B14C}" type="presParOf" srcId="{C28974A0-C765-4DDB-9B70-EDE6A6575265}" destId="{4FC1040D-FD05-4A1F-8C00-D6DE756815DA}" srcOrd="2" destOrd="0" presId="urn:microsoft.com/office/officeart/2005/8/layout/matrix1"/>
    <dgm:cxn modelId="{69591279-5573-4DA5-B40F-34789ADA33E2}" type="presParOf" srcId="{C28974A0-C765-4DDB-9B70-EDE6A6575265}" destId="{7000F7D1-EA55-4D75-829A-030B7F2496C3}" srcOrd="3" destOrd="0" presId="urn:microsoft.com/office/officeart/2005/8/layout/matrix1"/>
    <dgm:cxn modelId="{49D84E5D-4C4D-4092-AA0C-65C09E687B4C}" type="presParOf" srcId="{C28974A0-C765-4DDB-9B70-EDE6A6575265}" destId="{6E0FEC0A-F0F7-486B-91F1-50F7425976AE}" srcOrd="4" destOrd="0" presId="urn:microsoft.com/office/officeart/2005/8/layout/matrix1"/>
    <dgm:cxn modelId="{074816FF-89C2-4A32-A409-18B01D574C22}" type="presParOf" srcId="{C28974A0-C765-4DDB-9B70-EDE6A6575265}" destId="{8E7035BF-E781-4087-9E6B-D9C6AB8E8AFA}" srcOrd="5" destOrd="0" presId="urn:microsoft.com/office/officeart/2005/8/layout/matrix1"/>
    <dgm:cxn modelId="{514B5183-C33C-4FFA-B50E-173DE1E82145}" type="presParOf" srcId="{C28974A0-C765-4DDB-9B70-EDE6A6575265}" destId="{F24FC32F-3EA2-4A65-99B5-936C9D9461DD}" srcOrd="6" destOrd="0" presId="urn:microsoft.com/office/officeart/2005/8/layout/matrix1"/>
    <dgm:cxn modelId="{9A5D4E93-3D2A-4ED6-BBCE-F25AD4C9EAF0}" type="presParOf" srcId="{C28974A0-C765-4DDB-9B70-EDE6A6575265}" destId="{9A36155E-C819-4413-9BFF-7E856EDFCE15}" srcOrd="7" destOrd="0" presId="urn:microsoft.com/office/officeart/2005/8/layout/matrix1"/>
    <dgm:cxn modelId="{FC23E011-AFBF-4A4A-A8CC-49BA79EA08FC}" type="presParOf" srcId="{9159C26A-67A8-4BD6-A284-5DEC2B468F7C}" destId="{68DBC259-8DF2-4677-BA5F-1915DA2A9E3D}"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E2ABC57-587B-403F-8026-D824A3C6AC0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78A6E5B7-0215-460D-9323-0A1A51636B6F}">
      <dgm:prSet phldrT="[文本]"/>
      <dgm:spPr/>
      <dgm:t>
        <a:bodyPr/>
        <a:lstStyle/>
        <a:p>
          <a:r>
            <a:rPr lang="zh-CN" altLang="en-US" dirty="0"/>
            <a:t>用户直接参与内容生产</a:t>
          </a:r>
        </a:p>
      </dgm:t>
    </dgm:pt>
    <dgm:pt modelId="{110162EB-855B-4AC4-A317-7FAD210646C6}" type="parTrans" cxnId="{AB8E51EF-51CA-4ECB-87AC-51BDC5F5F7A6}">
      <dgm:prSet/>
      <dgm:spPr/>
      <dgm:t>
        <a:bodyPr/>
        <a:lstStyle/>
        <a:p>
          <a:endParaRPr lang="zh-CN" altLang="en-US"/>
        </a:p>
      </dgm:t>
    </dgm:pt>
    <dgm:pt modelId="{0865BA48-4C66-4125-906D-FDEBF6C490E0}" type="sibTrans" cxnId="{AB8E51EF-51CA-4ECB-87AC-51BDC5F5F7A6}">
      <dgm:prSet/>
      <dgm:spPr/>
      <dgm:t>
        <a:bodyPr/>
        <a:lstStyle/>
        <a:p>
          <a:endParaRPr lang="zh-CN" altLang="en-US"/>
        </a:p>
      </dgm:t>
    </dgm:pt>
    <dgm:pt modelId="{54BC6EFC-72EE-4067-B245-C9B4B8B44586}">
      <dgm:prSet phldrT="[文本]"/>
      <dgm:spPr/>
      <dgm:t>
        <a:bodyPr/>
        <a:lstStyle/>
        <a:p>
          <a:r>
            <a:rPr lang="zh-CN" altLang="en-US" dirty="0"/>
            <a:t>按贡献度“打赏”</a:t>
          </a:r>
        </a:p>
      </dgm:t>
    </dgm:pt>
    <dgm:pt modelId="{38D094CF-947B-40B7-98DE-50203DA7EA71}" type="parTrans" cxnId="{40DBD182-B524-4677-9202-CDA369D9BE74}">
      <dgm:prSet/>
      <dgm:spPr/>
      <dgm:t>
        <a:bodyPr/>
        <a:lstStyle/>
        <a:p>
          <a:endParaRPr lang="zh-CN" altLang="en-US"/>
        </a:p>
      </dgm:t>
    </dgm:pt>
    <dgm:pt modelId="{EFE323D8-4FEA-45FD-A9D0-3D70E0770F75}" type="sibTrans" cxnId="{40DBD182-B524-4677-9202-CDA369D9BE74}">
      <dgm:prSet/>
      <dgm:spPr/>
      <dgm:t>
        <a:bodyPr/>
        <a:lstStyle/>
        <a:p>
          <a:endParaRPr lang="zh-CN" altLang="en-US"/>
        </a:p>
      </dgm:t>
    </dgm:pt>
    <dgm:pt modelId="{8C51AF79-7BFA-4789-B07B-F5ADA6094064}">
      <dgm:prSet phldrT="[文本]"/>
      <dgm:spPr/>
      <dgm:t>
        <a:bodyPr/>
        <a:lstStyle/>
        <a:p>
          <a:r>
            <a:rPr lang="zh-CN" altLang="en-US" dirty="0"/>
            <a:t>维基、百度百科</a:t>
          </a:r>
          <a:r>
            <a:rPr lang="en-US" altLang="zh-CN" dirty="0"/>
            <a:t>/</a:t>
          </a:r>
          <a:r>
            <a:rPr lang="zh-CN" altLang="en-US" dirty="0"/>
            <a:t>贴吧、知乎等</a:t>
          </a:r>
        </a:p>
      </dgm:t>
    </dgm:pt>
    <dgm:pt modelId="{A2807067-315C-46A6-B634-EAD75A9A2C2D}" type="parTrans" cxnId="{F33D0A80-63BF-4185-9FED-B1D9D4C83794}">
      <dgm:prSet/>
      <dgm:spPr/>
      <dgm:t>
        <a:bodyPr/>
        <a:lstStyle/>
        <a:p>
          <a:endParaRPr lang="zh-CN" altLang="en-US"/>
        </a:p>
      </dgm:t>
    </dgm:pt>
    <dgm:pt modelId="{E5C66101-DA58-4335-97D5-84F0A40E816C}" type="sibTrans" cxnId="{F33D0A80-63BF-4185-9FED-B1D9D4C83794}">
      <dgm:prSet/>
      <dgm:spPr/>
      <dgm:t>
        <a:bodyPr/>
        <a:lstStyle/>
        <a:p>
          <a:endParaRPr lang="zh-CN" altLang="en-US"/>
        </a:p>
      </dgm:t>
    </dgm:pt>
    <dgm:pt modelId="{4C93AB97-C751-4775-9CA8-4E57B0728E9C}">
      <dgm:prSet phldrT="[文本]"/>
      <dgm:spPr/>
      <dgm:t>
        <a:bodyPr/>
        <a:lstStyle/>
        <a:p>
          <a:r>
            <a:rPr lang="zh-CN" altLang="en-US" dirty="0"/>
            <a:t>内容众包与区块链结合的趋势</a:t>
          </a:r>
        </a:p>
      </dgm:t>
    </dgm:pt>
    <dgm:pt modelId="{8D48E137-D384-42B3-85E4-F1C631BA39E7}" type="parTrans" cxnId="{181CCD6E-047D-4F62-881B-2C68B406B23B}">
      <dgm:prSet/>
      <dgm:spPr/>
      <dgm:t>
        <a:bodyPr/>
        <a:lstStyle/>
        <a:p>
          <a:endParaRPr lang="zh-CN" altLang="en-US"/>
        </a:p>
      </dgm:t>
    </dgm:pt>
    <dgm:pt modelId="{0A5E16F5-54CF-48D4-BDB6-383FF20523BE}" type="sibTrans" cxnId="{181CCD6E-047D-4F62-881B-2C68B406B23B}">
      <dgm:prSet/>
      <dgm:spPr/>
      <dgm:t>
        <a:bodyPr/>
        <a:lstStyle/>
        <a:p>
          <a:endParaRPr lang="zh-CN" altLang="en-US"/>
        </a:p>
      </dgm:t>
    </dgm:pt>
    <dgm:pt modelId="{0C0518EA-762D-48B4-A487-995251471735}" type="pres">
      <dgm:prSet presAssocID="{6E2ABC57-587B-403F-8026-D824A3C6AC0C}" presName="linear" presStyleCnt="0">
        <dgm:presLayoutVars>
          <dgm:dir/>
          <dgm:animLvl val="lvl"/>
          <dgm:resizeHandles val="exact"/>
        </dgm:presLayoutVars>
      </dgm:prSet>
      <dgm:spPr/>
    </dgm:pt>
    <dgm:pt modelId="{F7BFB247-5835-488C-A627-EA8F1F57BC3A}" type="pres">
      <dgm:prSet presAssocID="{78A6E5B7-0215-460D-9323-0A1A51636B6F}" presName="parentLin" presStyleCnt="0"/>
      <dgm:spPr/>
    </dgm:pt>
    <dgm:pt modelId="{417C72FC-D974-4034-B2B8-41F7255B169B}" type="pres">
      <dgm:prSet presAssocID="{78A6E5B7-0215-460D-9323-0A1A51636B6F}" presName="parentLeftMargin" presStyleLbl="node1" presStyleIdx="0" presStyleCnt="4"/>
      <dgm:spPr/>
    </dgm:pt>
    <dgm:pt modelId="{7EB73BE1-6BF0-4B0F-8C6F-103CC56A21D7}" type="pres">
      <dgm:prSet presAssocID="{78A6E5B7-0215-460D-9323-0A1A51636B6F}" presName="parentText" presStyleLbl="node1" presStyleIdx="0" presStyleCnt="4">
        <dgm:presLayoutVars>
          <dgm:chMax val="0"/>
          <dgm:bulletEnabled val="1"/>
        </dgm:presLayoutVars>
      </dgm:prSet>
      <dgm:spPr/>
    </dgm:pt>
    <dgm:pt modelId="{C174CB23-A4ED-42B0-96DD-D7D869F4AF13}" type="pres">
      <dgm:prSet presAssocID="{78A6E5B7-0215-460D-9323-0A1A51636B6F}" presName="negativeSpace" presStyleCnt="0"/>
      <dgm:spPr/>
    </dgm:pt>
    <dgm:pt modelId="{C794B2CC-70D6-4569-B297-6EAE6479F2CA}" type="pres">
      <dgm:prSet presAssocID="{78A6E5B7-0215-460D-9323-0A1A51636B6F}" presName="childText" presStyleLbl="conFgAcc1" presStyleIdx="0" presStyleCnt="4">
        <dgm:presLayoutVars>
          <dgm:bulletEnabled val="1"/>
        </dgm:presLayoutVars>
      </dgm:prSet>
      <dgm:spPr/>
    </dgm:pt>
    <dgm:pt modelId="{7671A687-0A45-42C8-A973-CE8A3B475913}" type="pres">
      <dgm:prSet presAssocID="{0865BA48-4C66-4125-906D-FDEBF6C490E0}" presName="spaceBetweenRectangles" presStyleCnt="0"/>
      <dgm:spPr/>
    </dgm:pt>
    <dgm:pt modelId="{DFD054E3-9827-454F-AEE6-536E9D58FF45}" type="pres">
      <dgm:prSet presAssocID="{54BC6EFC-72EE-4067-B245-C9B4B8B44586}" presName="parentLin" presStyleCnt="0"/>
      <dgm:spPr/>
    </dgm:pt>
    <dgm:pt modelId="{846DCDDE-C745-46C9-890E-74DFB3A8813B}" type="pres">
      <dgm:prSet presAssocID="{54BC6EFC-72EE-4067-B245-C9B4B8B44586}" presName="parentLeftMargin" presStyleLbl="node1" presStyleIdx="0" presStyleCnt="4"/>
      <dgm:spPr/>
    </dgm:pt>
    <dgm:pt modelId="{25881EE3-A059-48B9-8289-4E18F0F4C038}" type="pres">
      <dgm:prSet presAssocID="{54BC6EFC-72EE-4067-B245-C9B4B8B44586}" presName="parentText" presStyleLbl="node1" presStyleIdx="1" presStyleCnt="4">
        <dgm:presLayoutVars>
          <dgm:chMax val="0"/>
          <dgm:bulletEnabled val="1"/>
        </dgm:presLayoutVars>
      </dgm:prSet>
      <dgm:spPr/>
    </dgm:pt>
    <dgm:pt modelId="{AE2A9715-62E2-4F6B-BA74-FF6ABA4E6D06}" type="pres">
      <dgm:prSet presAssocID="{54BC6EFC-72EE-4067-B245-C9B4B8B44586}" presName="negativeSpace" presStyleCnt="0"/>
      <dgm:spPr/>
    </dgm:pt>
    <dgm:pt modelId="{C44BB79F-28BF-46F4-A481-F15A87508B74}" type="pres">
      <dgm:prSet presAssocID="{54BC6EFC-72EE-4067-B245-C9B4B8B44586}" presName="childText" presStyleLbl="conFgAcc1" presStyleIdx="1" presStyleCnt="4">
        <dgm:presLayoutVars>
          <dgm:bulletEnabled val="1"/>
        </dgm:presLayoutVars>
      </dgm:prSet>
      <dgm:spPr/>
    </dgm:pt>
    <dgm:pt modelId="{CB43E8EE-A21F-43E2-B180-AFA70D338C20}" type="pres">
      <dgm:prSet presAssocID="{EFE323D8-4FEA-45FD-A9D0-3D70E0770F75}" presName="spaceBetweenRectangles" presStyleCnt="0"/>
      <dgm:spPr/>
    </dgm:pt>
    <dgm:pt modelId="{CD45DD14-B4E0-4336-A546-32CF517D405A}" type="pres">
      <dgm:prSet presAssocID="{8C51AF79-7BFA-4789-B07B-F5ADA6094064}" presName="parentLin" presStyleCnt="0"/>
      <dgm:spPr/>
    </dgm:pt>
    <dgm:pt modelId="{7479681C-0B60-4603-A89D-FFEA9A5DB91A}" type="pres">
      <dgm:prSet presAssocID="{8C51AF79-7BFA-4789-B07B-F5ADA6094064}" presName="parentLeftMargin" presStyleLbl="node1" presStyleIdx="1" presStyleCnt="4"/>
      <dgm:spPr/>
    </dgm:pt>
    <dgm:pt modelId="{BF6C1506-3D7B-4256-BE1A-3BF8053C7664}" type="pres">
      <dgm:prSet presAssocID="{8C51AF79-7BFA-4789-B07B-F5ADA6094064}" presName="parentText" presStyleLbl="node1" presStyleIdx="2" presStyleCnt="4">
        <dgm:presLayoutVars>
          <dgm:chMax val="0"/>
          <dgm:bulletEnabled val="1"/>
        </dgm:presLayoutVars>
      </dgm:prSet>
      <dgm:spPr/>
    </dgm:pt>
    <dgm:pt modelId="{E6F78234-E1A8-46FB-ADC1-A4A49E7F57E5}" type="pres">
      <dgm:prSet presAssocID="{8C51AF79-7BFA-4789-B07B-F5ADA6094064}" presName="negativeSpace" presStyleCnt="0"/>
      <dgm:spPr/>
    </dgm:pt>
    <dgm:pt modelId="{32C9AD99-E789-4600-93C6-4BD08DE35E43}" type="pres">
      <dgm:prSet presAssocID="{8C51AF79-7BFA-4789-B07B-F5ADA6094064}" presName="childText" presStyleLbl="conFgAcc1" presStyleIdx="2" presStyleCnt="4">
        <dgm:presLayoutVars>
          <dgm:bulletEnabled val="1"/>
        </dgm:presLayoutVars>
      </dgm:prSet>
      <dgm:spPr/>
    </dgm:pt>
    <dgm:pt modelId="{A404A9EF-521C-4BEC-9DB5-D7AEA5C67899}" type="pres">
      <dgm:prSet presAssocID="{E5C66101-DA58-4335-97D5-84F0A40E816C}" presName="spaceBetweenRectangles" presStyleCnt="0"/>
      <dgm:spPr/>
    </dgm:pt>
    <dgm:pt modelId="{F7DAB86E-3F70-4280-983A-F2F2D2C68F1E}" type="pres">
      <dgm:prSet presAssocID="{4C93AB97-C751-4775-9CA8-4E57B0728E9C}" presName="parentLin" presStyleCnt="0"/>
      <dgm:spPr/>
    </dgm:pt>
    <dgm:pt modelId="{ADBD6D3F-9AEF-4CD3-A385-DF1FD9EBECE0}" type="pres">
      <dgm:prSet presAssocID="{4C93AB97-C751-4775-9CA8-4E57B0728E9C}" presName="parentLeftMargin" presStyleLbl="node1" presStyleIdx="2" presStyleCnt="4"/>
      <dgm:spPr/>
    </dgm:pt>
    <dgm:pt modelId="{CED633D5-6BC0-40FB-94AE-8B141D853B7C}" type="pres">
      <dgm:prSet presAssocID="{4C93AB97-C751-4775-9CA8-4E57B0728E9C}" presName="parentText" presStyleLbl="node1" presStyleIdx="3" presStyleCnt="4">
        <dgm:presLayoutVars>
          <dgm:chMax val="0"/>
          <dgm:bulletEnabled val="1"/>
        </dgm:presLayoutVars>
      </dgm:prSet>
      <dgm:spPr/>
    </dgm:pt>
    <dgm:pt modelId="{1F584D6E-F002-43CA-828F-BA23C5CCF0B8}" type="pres">
      <dgm:prSet presAssocID="{4C93AB97-C751-4775-9CA8-4E57B0728E9C}" presName="negativeSpace" presStyleCnt="0"/>
      <dgm:spPr/>
    </dgm:pt>
    <dgm:pt modelId="{F27DB386-436C-48C6-9572-42E8C2CDF57A}" type="pres">
      <dgm:prSet presAssocID="{4C93AB97-C751-4775-9CA8-4E57B0728E9C}" presName="childText" presStyleLbl="conFgAcc1" presStyleIdx="3" presStyleCnt="4">
        <dgm:presLayoutVars>
          <dgm:bulletEnabled val="1"/>
        </dgm:presLayoutVars>
      </dgm:prSet>
      <dgm:spPr/>
    </dgm:pt>
  </dgm:ptLst>
  <dgm:cxnLst>
    <dgm:cxn modelId="{CF56270F-8152-4581-8B06-2BB9D706CD8C}" type="presOf" srcId="{54BC6EFC-72EE-4067-B245-C9B4B8B44586}" destId="{846DCDDE-C745-46C9-890E-74DFB3A8813B}" srcOrd="0" destOrd="0" presId="urn:microsoft.com/office/officeart/2005/8/layout/list1"/>
    <dgm:cxn modelId="{1BB18034-F522-40A6-8CAE-BC6547C89F9F}" type="presOf" srcId="{4C93AB97-C751-4775-9CA8-4E57B0728E9C}" destId="{CED633D5-6BC0-40FB-94AE-8B141D853B7C}" srcOrd="1" destOrd="0" presId="urn:microsoft.com/office/officeart/2005/8/layout/list1"/>
    <dgm:cxn modelId="{23990442-81A4-498D-B59C-6AB1459F8654}" type="presOf" srcId="{4C93AB97-C751-4775-9CA8-4E57B0728E9C}" destId="{ADBD6D3F-9AEF-4CD3-A385-DF1FD9EBECE0}" srcOrd="0" destOrd="0" presId="urn:microsoft.com/office/officeart/2005/8/layout/list1"/>
    <dgm:cxn modelId="{181CCD6E-047D-4F62-881B-2C68B406B23B}" srcId="{6E2ABC57-587B-403F-8026-D824A3C6AC0C}" destId="{4C93AB97-C751-4775-9CA8-4E57B0728E9C}" srcOrd="3" destOrd="0" parTransId="{8D48E137-D384-42B3-85E4-F1C631BA39E7}" sibTransId="{0A5E16F5-54CF-48D4-BDB6-383FF20523BE}"/>
    <dgm:cxn modelId="{84EC5550-AB2B-4A16-BCE8-5F285962A256}" type="presOf" srcId="{8C51AF79-7BFA-4789-B07B-F5ADA6094064}" destId="{BF6C1506-3D7B-4256-BE1A-3BF8053C7664}" srcOrd="1" destOrd="0" presId="urn:microsoft.com/office/officeart/2005/8/layout/list1"/>
    <dgm:cxn modelId="{E7215954-3FED-4F06-9C42-02DC75B4EB4F}" type="presOf" srcId="{78A6E5B7-0215-460D-9323-0A1A51636B6F}" destId="{7EB73BE1-6BF0-4B0F-8C6F-103CC56A21D7}" srcOrd="1" destOrd="0" presId="urn:microsoft.com/office/officeart/2005/8/layout/list1"/>
    <dgm:cxn modelId="{F33D0A80-63BF-4185-9FED-B1D9D4C83794}" srcId="{6E2ABC57-587B-403F-8026-D824A3C6AC0C}" destId="{8C51AF79-7BFA-4789-B07B-F5ADA6094064}" srcOrd="2" destOrd="0" parTransId="{A2807067-315C-46A6-B634-EAD75A9A2C2D}" sibTransId="{E5C66101-DA58-4335-97D5-84F0A40E816C}"/>
    <dgm:cxn modelId="{40DBD182-B524-4677-9202-CDA369D9BE74}" srcId="{6E2ABC57-587B-403F-8026-D824A3C6AC0C}" destId="{54BC6EFC-72EE-4067-B245-C9B4B8B44586}" srcOrd="1" destOrd="0" parTransId="{38D094CF-947B-40B7-98DE-50203DA7EA71}" sibTransId="{EFE323D8-4FEA-45FD-A9D0-3D70E0770F75}"/>
    <dgm:cxn modelId="{CCC144B2-1ED3-41E1-B01C-B9F0D679FDAE}" type="presOf" srcId="{54BC6EFC-72EE-4067-B245-C9B4B8B44586}" destId="{25881EE3-A059-48B9-8289-4E18F0F4C038}" srcOrd="1" destOrd="0" presId="urn:microsoft.com/office/officeart/2005/8/layout/list1"/>
    <dgm:cxn modelId="{F1FB48B7-36B8-4598-A6AC-16FDAA1647E6}" type="presOf" srcId="{8C51AF79-7BFA-4789-B07B-F5ADA6094064}" destId="{7479681C-0B60-4603-A89D-FFEA9A5DB91A}" srcOrd="0" destOrd="0" presId="urn:microsoft.com/office/officeart/2005/8/layout/list1"/>
    <dgm:cxn modelId="{334FA8E1-FF6F-48DD-ACE3-0F3C9CBD8BB0}" type="presOf" srcId="{6E2ABC57-587B-403F-8026-D824A3C6AC0C}" destId="{0C0518EA-762D-48B4-A487-995251471735}" srcOrd="0" destOrd="0" presId="urn:microsoft.com/office/officeart/2005/8/layout/list1"/>
    <dgm:cxn modelId="{AB8E51EF-51CA-4ECB-87AC-51BDC5F5F7A6}" srcId="{6E2ABC57-587B-403F-8026-D824A3C6AC0C}" destId="{78A6E5B7-0215-460D-9323-0A1A51636B6F}" srcOrd="0" destOrd="0" parTransId="{110162EB-855B-4AC4-A317-7FAD210646C6}" sibTransId="{0865BA48-4C66-4125-906D-FDEBF6C490E0}"/>
    <dgm:cxn modelId="{792345F4-92FD-4F21-8140-86CF1F47585A}" type="presOf" srcId="{78A6E5B7-0215-460D-9323-0A1A51636B6F}" destId="{417C72FC-D974-4034-B2B8-41F7255B169B}" srcOrd="0" destOrd="0" presId="urn:microsoft.com/office/officeart/2005/8/layout/list1"/>
    <dgm:cxn modelId="{74F513FE-37CA-4185-9064-8F8F9DABE705}" type="presParOf" srcId="{0C0518EA-762D-48B4-A487-995251471735}" destId="{F7BFB247-5835-488C-A627-EA8F1F57BC3A}" srcOrd="0" destOrd="0" presId="urn:microsoft.com/office/officeart/2005/8/layout/list1"/>
    <dgm:cxn modelId="{551B8B65-C503-459E-A7D4-2734BA21AD73}" type="presParOf" srcId="{F7BFB247-5835-488C-A627-EA8F1F57BC3A}" destId="{417C72FC-D974-4034-B2B8-41F7255B169B}" srcOrd="0" destOrd="0" presId="urn:microsoft.com/office/officeart/2005/8/layout/list1"/>
    <dgm:cxn modelId="{67386139-07B9-417F-9B45-BC0107A37937}" type="presParOf" srcId="{F7BFB247-5835-488C-A627-EA8F1F57BC3A}" destId="{7EB73BE1-6BF0-4B0F-8C6F-103CC56A21D7}" srcOrd="1" destOrd="0" presId="urn:microsoft.com/office/officeart/2005/8/layout/list1"/>
    <dgm:cxn modelId="{3F27FB36-699B-4913-BC34-7EB8A28C2060}" type="presParOf" srcId="{0C0518EA-762D-48B4-A487-995251471735}" destId="{C174CB23-A4ED-42B0-96DD-D7D869F4AF13}" srcOrd="1" destOrd="0" presId="urn:microsoft.com/office/officeart/2005/8/layout/list1"/>
    <dgm:cxn modelId="{F685D801-C4A1-417E-B200-18D717BBAE73}" type="presParOf" srcId="{0C0518EA-762D-48B4-A487-995251471735}" destId="{C794B2CC-70D6-4569-B297-6EAE6479F2CA}" srcOrd="2" destOrd="0" presId="urn:microsoft.com/office/officeart/2005/8/layout/list1"/>
    <dgm:cxn modelId="{9C0E5D4B-FA17-4FA4-9C4A-3F894E3A2B64}" type="presParOf" srcId="{0C0518EA-762D-48B4-A487-995251471735}" destId="{7671A687-0A45-42C8-A973-CE8A3B475913}" srcOrd="3" destOrd="0" presId="urn:microsoft.com/office/officeart/2005/8/layout/list1"/>
    <dgm:cxn modelId="{CC6AA042-EDF0-4DB1-AE5E-3AA12AD6F94A}" type="presParOf" srcId="{0C0518EA-762D-48B4-A487-995251471735}" destId="{DFD054E3-9827-454F-AEE6-536E9D58FF45}" srcOrd="4" destOrd="0" presId="urn:microsoft.com/office/officeart/2005/8/layout/list1"/>
    <dgm:cxn modelId="{7938CC89-30EA-490A-954E-B1B736DA0575}" type="presParOf" srcId="{DFD054E3-9827-454F-AEE6-536E9D58FF45}" destId="{846DCDDE-C745-46C9-890E-74DFB3A8813B}" srcOrd="0" destOrd="0" presId="urn:microsoft.com/office/officeart/2005/8/layout/list1"/>
    <dgm:cxn modelId="{366EC4A5-F7D2-4B6C-85A2-9F062026B96A}" type="presParOf" srcId="{DFD054E3-9827-454F-AEE6-536E9D58FF45}" destId="{25881EE3-A059-48B9-8289-4E18F0F4C038}" srcOrd="1" destOrd="0" presId="urn:microsoft.com/office/officeart/2005/8/layout/list1"/>
    <dgm:cxn modelId="{3985438D-5860-48D5-ACBF-30B16BE1800D}" type="presParOf" srcId="{0C0518EA-762D-48B4-A487-995251471735}" destId="{AE2A9715-62E2-4F6B-BA74-FF6ABA4E6D06}" srcOrd="5" destOrd="0" presId="urn:microsoft.com/office/officeart/2005/8/layout/list1"/>
    <dgm:cxn modelId="{2EC7B40D-97AB-49EF-8247-AECA9047B188}" type="presParOf" srcId="{0C0518EA-762D-48B4-A487-995251471735}" destId="{C44BB79F-28BF-46F4-A481-F15A87508B74}" srcOrd="6" destOrd="0" presId="urn:microsoft.com/office/officeart/2005/8/layout/list1"/>
    <dgm:cxn modelId="{559369CC-AF16-4DCA-9DBD-E7C00955E717}" type="presParOf" srcId="{0C0518EA-762D-48B4-A487-995251471735}" destId="{CB43E8EE-A21F-43E2-B180-AFA70D338C20}" srcOrd="7" destOrd="0" presId="urn:microsoft.com/office/officeart/2005/8/layout/list1"/>
    <dgm:cxn modelId="{016448D8-E1FA-4F41-8568-4C32C24702D5}" type="presParOf" srcId="{0C0518EA-762D-48B4-A487-995251471735}" destId="{CD45DD14-B4E0-4336-A546-32CF517D405A}" srcOrd="8" destOrd="0" presId="urn:microsoft.com/office/officeart/2005/8/layout/list1"/>
    <dgm:cxn modelId="{C83C158B-DBB7-4D28-90CF-EC1FDD35645D}" type="presParOf" srcId="{CD45DD14-B4E0-4336-A546-32CF517D405A}" destId="{7479681C-0B60-4603-A89D-FFEA9A5DB91A}" srcOrd="0" destOrd="0" presId="urn:microsoft.com/office/officeart/2005/8/layout/list1"/>
    <dgm:cxn modelId="{BE5E80B1-F9CB-42D5-9CBD-2CA41E25984B}" type="presParOf" srcId="{CD45DD14-B4E0-4336-A546-32CF517D405A}" destId="{BF6C1506-3D7B-4256-BE1A-3BF8053C7664}" srcOrd="1" destOrd="0" presId="urn:microsoft.com/office/officeart/2005/8/layout/list1"/>
    <dgm:cxn modelId="{C88A2B09-0660-4032-9409-CC9EFF646197}" type="presParOf" srcId="{0C0518EA-762D-48B4-A487-995251471735}" destId="{E6F78234-E1A8-46FB-ADC1-A4A49E7F57E5}" srcOrd="9" destOrd="0" presId="urn:microsoft.com/office/officeart/2005/8/layout/list1"/>
    <dgm:cxn modelId="{3665FC81-A9C0-4AA2-9D09-381D8311A99C}" type="presParOf" srcId="{0C0518EA-762D-48B4-A487-995251471735}" destId="{32C9AD99-E789-4600-93C6-4BD08DE35E43}" srcOrd="10" destOrd="0" presId="urn:microsoft.com/office/officeart/2005/8/layout/list1"/>
    <dgm:cxn modelId="{0BDBD5D6-D436-4BA0-A1BE-1000154A8F6A}" type="presParOf" srcId="{0C0518EA-762D-48B4-A487-995251471735}" destId="{A404A9EF-521C-4BEC-9DB5-D7AEA5C67899}" srcOrd="11" destOrd="0" presId="urn:microsoft.com/office/officeart/2005/8/layout/list1"/>
    <dgm:cxn modelId="{95691859-68C9-495D-B1F8-E4DC85167903}" type="presParOf" srcId="{0C0518EA-762D-48B4-A487-995251471735}" destId="{F7DAB86E-3F70-4280-983A-F2F2D2C68F1E}" srcOrd="12" destOrd="0" presId="urn:microsoft.com/office/officeart/2005/8/layout/list1"/>
    <dgm:cxn modelId="{6332E68C-8525-4F15-8244-6178484BBB79}" type="presParOf" srcId="{F7DAB86E-3F70-4280-983A-F2F2D2C68F1E}" destId="{ADBD6D3F-9AEF-4CD3-A385-DF1FD9EBECE0}" srcOrd="0" destOrd="0" presId="urn:microsoft.com/office/officeart/2005/8/layout/list1"/>
    <dgm:cxn modelId="{C7104E40-B6CD-48BF-B40A-6BE9AB5C2D74}" type="presParOf" srcId="{F7DAB86E-3F70-4280-983A-F2F2D2C68F1E}" destId="{CED633D5-6BC0-40FB-94AE-8B141D853B7C}" srcOrd="1" destOrd="0" presId="urn:microsoft.com/office/officeart/2005/8/layout/list1"/>
    <dgm:cxn modelId="{EE3F59E9-F296-4E40-836F-165BB6635BBA}" type="presParOf" srcId="{0C0518EA-762D-48B4-A487-995251471735}" destId="{1F584D6E-F002-43CA-828F-BA23C5CCF0B8}" srcOrd="13" destOrd="0" presId="urn:microsoft.com/office/officeart/2005/8/layout/list1"/>
    <dgm:cxn modelId="{7F90BEA1-F7D1-40FF-9D80-B24B16776DBA}" type="presParOf" srcId="{0C0518EA-762D-48B4-A487-995251471735}" destId="{F27DB386-436C-48C6-9572-42E8C2CDF57A}"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016F4A-19FD-4242-A00F-64B7F011142C}" type="doc">
      <dgm:prSet loTypeId="urn:microsoft.com/office/officeart/2009/3/layout/PieProcess" loCatId="process" qsTypeId="urn:microsoft.com/office/officeart/2005/8/quickstyle/simple1" qsCatId="simple" csTypeId="urn:microsoft.com/office/officeart/2005/8/colors/accent1_2" csCatId="accent1" phldr="1"/>
      <dgm:spPr/>
      <dgm:t>
        <a:bodyPr/>
        <a:lstStyle/>
        <a:p>
          <a:endParaRPr lang="zh-CN" altLang="en-US"/>
        </a:p>
      </dgm:t>
    </dgm:pt>
    <dgm:pt modelId="{B7A40CF8-C037-4730-B54C-F5A35A8FB011}">
      <dgm:prSet phldrT="[文本]"/>
      <dgm:spPr/>
      <dgm:t>
        <a:bodyPr/>
        <a:lstStyle/>
        <a:p>
          <a:r>
            <a:rPr lang="zh-CN" altLang="en-US" dirty="0"/>
            <a:t>公证与政务</a:t>
          </a:r>
        </a:p>
      </dgm:t>
    </dgm:pt>
    <dgm:pt modelId="{08325009-932D-45A8-A8C6-FB5372DC3BE0}" type="parTrans" cxnId="{2930648B-E0AA-4C7C-835B-A2E45890BA6C}">
      <dgm:prSet/>
      <dgm:spPr/>
      <dgm:t>
        <a:bodyPr/>
        <a:lstStyle/>
        <a:p>
          <a:endParaRPr lang="zh-CN" altLang="en-US"/>
        </a:p>
      </dgm:t>
    </dgm:pt>
    <dgm:pt modelId="{2C769856-52CC-4A78-8D05-FF0A295F97BC}" type="sibTrans" cxnId="{2930648B-E0AA-4C7C-835B-A2E45890BA6C}">
      <dgm:prSet/>
      <dgm:spPr/>
      <dgm:t>
        <a:bodyPr/>
        <a:lstStyle/>
        <a:p>
          <a:endParaRPr lang="zh-CN" altLang="en-US"/>
        </a:p>
      </dgm:t>
    </dgm:pt>
    <dgm:pt modelId="{C9969978-91CA-4BBD-82E6-5675F8392B3D}">
      <dgm:prSet phldrT="[文本]"/>
      <dgm:spPr/>
      <dgm:t>
        <a:bodyPr/>
        <a:lstStyle/>
        <a:p>
          <a:r>
            <a:rPr lang="zh-CN" altLang="en-US" dirty="0"/>
            <a:t>存证</a:t>
          </a:r>
        </a:p>
      </dgm:t>
    </dgm:pt>
    <dgm:pt modelId="{5786C28C-0DA9-4B80-B8E2-19EC24D948EA}" type="parTrans" cxnId="{DDC45AEA-00B6-4A47-8D95-37A3C463267C}">
      <dgm:prSet/>
      <dgm:spPr/>
      <dgm:t>
        <a:bodyPr/>
        <a:lstStyle/>
        <a:p>
          <a:endParaRPr lang="zh-CN" altLang="en-US"/>
        </a:p>
      </dgm:t>
    </dgm:pt>
    <dgm:pt modelId="{46A110C6-4395-4704-8F52-73F16F228E06}" type="sibTrans" cxnId="{DDC45AEA-00B6-4A47-8D95-37A3C463267C}">
      <dgm:prSet/>
      <dgm:spPr/>
      <dgm:t>
        <a:bodyPr/>
        <a:lstStyle/>
        <a:p>
          <a:endParaRPr lang="zh-CN" altLang="en-US"/>
        </a:p>
      </dgm:t>
    </dgm:pt>
    <dgm:pt modelId="{B65B12A7-2B0C-4D7A-BE05-12D704A778BF}">
      <dgm:prSet phldrT="[文本]"/>
      <dgm:spPr/>
      <dgm:t>
        <a:bodyPr/>
        <a:lstStyle/>
        <a:p>
          <a:r>
            <a:rPr lang="zh-CN" altLang="en-US" dirty="0"/>
            <a:t>产品溯源</a:t>
          </a:r>
        </a:p>
      </dgm:t>
    </dgm:pt>
    <dgm:pt modelId="{CCC65726-5E84-4BA4-9857-DB9D3E4D0D84}" type="parTrans" cxnId="{C3F1A5A5-BCC8-4395-9964-1C84EDEE8AEB}">
      <dgm:prSet/>
      <dgm:spPr/>
      <dgm:t>
        <a:bodyPr/>
        <a:lstStyle/>
        <a:p>
          <a:endParaRPr lang="zh-CN" altLang="en-US"/>
        </a:p>
      </dgm:t>
    </dgm:pt>
    <dgm:pt modelId="{13DDBE91-F7AB-42B6-902A-9D55B37957CD}" type="sibTrans" cxnId="{C3F1A5A5-BCC8-4395-9964-1C84EDEE8AEB}">
      <dgm:prSet/>
      <dgm:spPr/>
      <dgm:t>
        <a:bodyPr/>
        <a:lstStyle/>
        <a:p>
          <a:endParaRPr lang="zh-CN" altLang="en-US"/>
        </a:p>
      </dgm:t>
    </dgm:pt>
    <dgm:pt modelId="{EA676F65-312A-43C6-9A81-C4EAAE829D8F}">
      <dgm:prSet phldrT="[文本]"/>
      <dgm:spPr/>
      <dgm:t>
        <a:bodyPr/>
        <a:lstStyle/>
        <a:p>
          <a:r>
            <a:rPr lang="zh-CN" altLang="en-US" dirty="0"/>
            <a:t>取证</a:t>
          </a:r>
        </a:p>
      </dgm:t>
    </dgm:pt>
    <dgm:pt modelId="{95CC4170-4142-4FB8-9F0C-B6ACEE1BB7EF}" type="parTrans" cxnId="{070B3870-6029-40ED-BE2B-5525453102B9}">
      <dgm:prSet/>
      <dgm:spPr/>
      <dgm:t>
        <a:bodyPr/>
        <a:lstStyle/>
        <a:p>
          <a:endParaRPr lang="zh-CN" altLang="en-US"/>
        </a:p>
      </dgm:t>
    </dgm:pt>
    <dgm:pt modelId="{3CE45B50-C8AC-4BD0-9DA6-29E50C6034A9}" type="sibTrans" cxnId="{070B3870-6029-40ED-BE2B-5525453102B9}">
      <dgm:prSet/>
      <dgm:spPr/>
      <dgm:t>
        <a:bodyPr/>
        <a:lstStyle/>
        <a:p>
          <a:endParaRPr lang="zh-CN" altLang="en-US"/>
        </a:p>
      </dgm:t>
    </dgm:pt>
    <dgm:pt modelId="{4402EFF3-FD90-4497-8CAF-3AF2FD3EE411}">
      <dgm:prSet phldrT="[文本]"/>
      <dgm:spPr/>
      <dgm:t>
        <a:bodyPr/>
        <a:lstStyle/>
        <a:p>
          <a:r>
            <a:rPr lang="zh-CN" altLang="en-US" dirty="0"/>
            <a:t>物联网</a:t>
          </a:r>
        </a:p>
      </dgm:t>
    </dgm:pt>
    <dgm:pt modelId="{6C7ABA2A-F702-49DA-8E5C-344C0C36D202}" type="parTrans" cxnId="{137BF219-BF1B-493B-85C7-C394F09EBCC2}">
      <dgm:prSet/>
      <dgm:spPr/>
      <dgm:t>
        <a:bodyPr/>
        <a:lstStyle/>
        <a:p>
          <a:endParaRPr lang="zh-CN" altLang="en-US"/>
        </a:p>
      </dgm:t>
    </dgm:pt>
    <dgm:pt modelId="{FE52394D-5B92-45DA-A53A-C9D4492B316A}" type="sibTrans" cxnId="{137BF219-BF1B-493B-85C7-C394F09EBCC2}">
      <dgm:prSet/>
      <dgm:spPr/>
      <dgm:t>
        <a:bodyPr/>
        <a:lstStyle/>
        <a:p>
          <a:endParaRPr lang="zh-CN" altLang="en-US"/>
        </a:p>
      </dgm:t>
    </dgm:pt>
    <dgm:pt modelId="{18B72127-DBA2-48E6-8455-793F9A86F2E6}">
      <dgm:prSet phldrT="[文本]"/>
      <dgm:spPr/>
      <dgm:t>
        <a:bodyPr/>
        <a:lstStyle/>
        <a:p>
          <a:r>
            <a:rPr lang="zh-CN" altLang="en-US" dirty="0"/>
            <a:t>物权</a:t>
          </a:r>
        </a:p>
      </dgm:t>
    </dgm:pt>
    <dgm:pt modelId="{222C9866-A034-4935-8216-B4A6A07ED27D}" type="parTrans" cxnId="{B95B27F1-409C-41C7-B8D3-D070D32E099E}">
      <dgm:prSet/>
      <dgm:spPr/>
      <dgm:t>
        <a:bodyPr/>
        <a:lstStyle/>
        <a:p>
          <a:endParaRPr lang="zh-CN" altLang="en-US"/>
        </a:p>
      </dgm:t>
    </dgm:pt>
    <dgm:pt modelId="{EA1AE625-460D-4AE5-B64A-9CB8DEEFCC41}" type="sibTrans" cxnId="{B95B27F1-409C-41C7-B8D3-D070D32E099E}">
      <dgm:prSet/>
      <dgm:spPr/>
      <dgm:t>
        <a:bodyPr/>
        <a:lstStyle/>
        <a:p>
          <a:endParaRPr lang="zh-CN" altLang="en-US"/>
        </a:p>
      </dgm:t>
    </dgm:pt>
    <dgm:pt modelId="{5AF0B4CC-2D55-4E7C-A6C8-E50FD060F04B}" type="pres">
      <dgm:prSet presAssocID="{A0016F4A-19FD-4242-A00F-64B7F011142C}" presName="Name0" presStyleCnt="0">
        <dgm:presLayoutVars>
          <dgm:chMax val="7"/>
          <dgm:chPref val="7"/>
          <dgm:dir/>
          <dgm:animOne val="branch"/>
          <dgm:animLvl val="lvl"/>
        </dgm:presLayoutVars>
      </dgm:prSet>
      <dgm:spPr/>
    </dgm:pt>
    <dgm:pt modelId="{3C753473-04AD-46D5-BAC6-412081E04E70}" type="pres">
      <dgm:prSet presAssocID="{B7A40CF8-C037-4730-B54C-F5A35A8FB011}" presName="ParentComposite" presStyleCnt="0"/>
      <dgm:spPr/>
    </dgm:pt>
    <dgm:pt modelId="{98AD1C68-3C6E-48ED-90AB-4C36AAA19082}" type="pres">
      <dgm:prSet presAssocID="{B7A40CF8-C037-4730-B54C-F5A35A8FB011}" presName="Chord" presStyleLbl="bgShp" presStyleIdx="0" presStyleCnt="3"/>
      <dgm:spPr/>
    </dgm:pt>
    <dgm:pt modelId="{0F24E9B5-3D02-4521-817C-924AD35C64C0}" type="pres">
      <dgm:prSet presAssocID="{B7A40CF8-C037-4730-B54C-F5A35A8FB011}" presName="Pie" presStyleLbl="alignNode1" presStyleIdx="0" presStyleCnt="3"/>
      <dgm:spPr/>
    </dgm:pt>
    <dgm:pt modelId="{F7E3DAB4-67ED-43D0-9C57-B23FE3D63804}" type="pres">
      <dgm:prSet presAssocID="{B7A40CF8-C037-4730-B54C-F5A35A8FB011}" presName="Parent" presStyleLbl="revTx" presStyleIdx="0" presStyleCnt="6">
        <dgm:presLayoutVars>
          <dgm:chMax val="1"/>
          <dgm:chPref val="1"/>
          <dgm:bulletEnabled val="1"/>
        </dgm:presLayoutVars>
      </dgm:prSet>
      <dgm:spPr/>
    </dgm:pt>
    <dgm:pt modelId="{68E7D382-D779-441C-860A-8979FA04DD22}" type="pres">
      <dgm:prSet presAssocID="{46A110C6-4395-4704-8F52-73F16F228E06}" presName="negSibTrans" presStyleCnt="0"/>
      <dgm:spPr/>
    </dgm:pt>
    <dgm:pt modelId="{4FD12F5C-A7E2-41A4-A61A-5B936E79F41D}" type="pres">
      <dgm:prSet presAssocID="{B7A40CF8-C037-4730-B54C-F5A35A8FB011}" presName="composite" presStyleCnt="0"/>
      <dgm:spPr/>
    </dgm:pt>
    <dgm:pt modelId="{E6C03435-957D-4996-99E4-EDCA7CDB683E}" type="pres">
      <dgm:prSet presAssocID="{B7A40CF8-C037-4730-B54C-F5A35A8FB011}" presName="Child" presStyleLbl="revTx" presStyleIdx="1" presStyleCnt="6">
        <dgm:presLayoutVars>
          <dgm:chMax val="0"/>
          <dgm:chPref val="0"/>
          <dgm:bulletEnabled val="1"/>
        </dgm:presLayoutVars>
      </dgm:prSet>
      <dgm:spPr/>
    </dgm:pt>
    <dgm:pt modelId="{A5D1951D-C6FF-4A6A-A81D-3C9DD34CE7E3}" type="pres">
      <dgm:prSet presAssocID="{2C769856-52CC-4A78-8D05-FF0A295F97BC}" presName="sibTrans" presStyleCnt="0"/>
      <dgm:spPr/>
    </dgm:pt>
    <dgm:pt modelId="{10D23FBE-27E7-46ED-A538-A27164DCECCE}" type="pres">
      <dgm:prSet presAssocID="{B65B12A7-2B0C-4D7A-BE05-12D704A778BF}" presName="ParentComposite" presStyleCnt="0"/>
      <dgm:spPr/>
    </dgm:pt>
    <dgm:pt modelId="{76ED70FF-414B-4973-9BB3-B8274B742BE5}" type="pres">
      <dgm:prSet presAssocID="{B65B12A7-2B0C-4D7A-BE05-12D704A778BF}" presName="Chord" presStyleLbl="bgShp" presStyleIdx="1" presStyleCnt="3"/>
      <dgm:spPr/>
    </dgm:pt>
    <dgm:pt modelId="{242988EF-B667-4235-B1AC-70C46DA6E13D}" type="pres">
      <dgm:prSet presAssocID="{B65B12A7-2B0C-4D7A-BE05-12D704A778BF}" presName="Pie" presStyleLbl="alignNode1" presStyleIdx="1" presStyleCnt="3"/>
      <dgm:spPr/>
    </dgm:pt>
    <dgm:pt modelId="{F9EB47BA-5800-40D8-92A1-800FC40A2EB6}" type="pres">
      <dgm:prSet presAssocID="{B65B12A7-2B0C-4D7A-BE05-12D704A778BF}" presName="Parent" presStyleLbl="revTx" presStyleIdx="2" presStyleCnt="6">
        <dgm:presLayoutVars>
          <dgm:chMax val="1"/>
          <dgm:chPref val="1"/>
          <dgm:bulletEnabled val="1"/>
        </dgm:presLayoutVars>
      </dgm:prSet>
      <dgm:spPr/>
    </dgm:pt>
    <dgm:pt modelId="{4E69A96B-A023-4A58-9587-A46A208D7249}" type="pres">
      <dgm:prSet presAssocID="{3CE45B50-C8AC-4BD0-9DA6-29E50C6034A9}" presName="negSibTrans" presStyleCnt="0"/>
      <dgm:spPr/>
    </dgm:pt>
    <dgm:pt modelId="{17974127-AD24-4814-8BE8-DB6F4A6B4BC1}" type="pres">
      <dgm:prSet presAssocID="{B65B12A7-2B0C-4D7A-BE05-12D704A778BF}" presName="composite" presStyleCnt="0"/>
      <dgm:spPr/>
    </dgm:pt>
    <dgm:pt modelId="{CCAD89DA-B24C-4974-8FE5-BBE96E1BE0D2}" type="pres">
      <dgm:prSet presAssocID="{B65B12A7-2B0C-4D7A-BE05-12D704A778BF}" presName="Child" presStyleLbl="revTx" presStyleIdx="3" presStyleCnt="6">
        <dgm:presLayoutVars>
          <dgm:chMax val="0"/>
          <dgm:chPref val="0"/>
          <dgm:bulletEnabled val="1"/>
        </dgm:presLayoutVars>
      </dgm:prSet>
      <dgm:spPr/>
    </dgm:pt>
    <dgm:pt modelId="{B01A6E19-5E48-4A32-94A1-F7E965920A9B}" type="pres">
      <dgm:prSet presAssocID="{13DDBE91-F7AB-42B6-902A-9D55B37957CD}" presName="sibTrans" presStyleCnt="0"/>
      <dgm:spPr/>
    </dgm:pt>
    <dgm:pt modelId="{07B7038C-20FA-4238-BF0F-394E73CD31CB}" type="pres">
      <dgm:prSet presAssocID="{4402EFF3-FD90-4497-8CAF-3AF2FD3EE411}" presName="ParentComposite" presStyleCnt="0"/>
      <dgm:spPr/>
    </dgm:pt>
    <dgm:pt modelId="{4D4E12AB-B147-4E9B-B7AA-149C0E47D9B3}" type="pres">
      <dgm:prSet presAssocID="{4402EFF3-FD90-4497-8CAF-3AF2FD3EE411}" presName="Chord" presStyleLbl="bgShp" presStyleIdx="2" presStyleCnt="3"/>
      <dgm:spPr/>
    </dgm:pt>
    <dgm:pt modelId="{63776CC0-CF42-4A0A-B4BB-8747BE11790F}" type="pres">
      <dgm:prSet presAssocID="{4402EFF3-FD90-4497-8CAF-3AF2FD3EE411}" presName="Pie" presStyleLbl="alignNode1" presStyleIdx="2" presStyleCnt="3"/>
      <dgm:spPr/>
    </dgm:pt>
    <dgm:pt modelId="{EF7A2BBE-1ACE-476F-BB1E-44B2DC2D0CF9}" type="pres">
      <dgm:prSet presAssocID="{4402EFF3-FD90-4497-8CAF-3AF2FD3EE411}" presName="Parent" presStyleLbl="revTx" presStyleIdx="4" presStyleCnt="6">
        <dgm:presLayoutVars>
          <dgm:chMax val="1"/>
          <dgm:chPref val="1"/>
          <dgm:bulletEnabled val="1"/>
        </dgm:presLayoutVars>
      </dgm:prSet>
      <dgm:spPr/>
    </dgm:pt>
    <dgm:pt modelId="{D3CFAADE-D5F6-44F3-BA06-B2D181FBF2C9}" type="pres">
      <dgm:prSet presAssocID="{EA1AE625-460D-4AE5-B64A-9CB8DEEFCC41}" presName="negSibTrans" presStyleCnt="0"/>
      <dgm:spPr/>
    </dgm:pt>
    <dgm:pt modelId="{326806CB-4573-4B5D-9EA4-825CD08033D9}" type="pres">
      <dgm:prSet presAssocID="{4402EFF3-FD90-4497-8CAF-3AF2FD3EE411}" presName="composite" presStyleCnt="0"/>
      <dgm:spPr/>
    </dgm:pt>
    <dgm:pt modelId="{9D88DC34-429A-4F6F-A9E2-FCB6E4165D08}" type="pres">
      <dgm:prSet presAssocID="{4402EFF3-FD90-4497-8CAF-3AF2FD3EE411}" presName="Child" presStyleLbl="revTx" presStyleIdx="5" presStyleCnt="6">
        <dgm:presLayoutVars>
          <dgm:chMax val="0"/>
          <dgm:chPref val="0"/>
          <dgm:bulletEnabled val="1"/>
        </dgm:presLayoutVars>
      </dgm:prSet>
      <dgm:spPr/>
    </dgm:pt>
  </dgm:ptLst>
  <dgm:cxnLst>
    <dgm:cxn modelId="{137BF219-BF1B-493B-85C7-C394F09EBCC2}" srcId="{A0016F4A-19FD-4242-A00F-64B7F011142C}" destId="{4402EFF3-FD90-4497-8CAF-3AF2FD3EE411}" srcOrd="2" destOrd="0" parTransId="{6C7ABA2A-F702-49DA-8E5C-344C0C36D202}" sibTransId="{FE52394D-5B92-45DA-A53A-C9D4492B316A}"/>
    <dgm:cxn modelId="{DBFFD61C-26C4-442A-A21E-A55DBF736045}" type="presOf" srcId="{B7A40CF8-C037-4730-B54C-F5A35A8FB011}" destId="{F7E3DAB4-67ED-43D0-9C57-B23FE3D63804}" srcOrd="0" destOrd="0" presId="urn:microsoft.com/office/officeart/2009/3/layout/PieProcess"/>
    <dgm:cxn modelId="{7F83912B-63FE-496E-AEDF-55C50AFEDAEE}" type="presOf" srcId="{A0016F4A-19FD-4242-A00F-64B7F011142C}" destId="{5AF0B4CC-2D55-4E7C-A6C8-E50FD060F04B}" srcOrd="0" destOrd="0" presId="urn:microsoft.com/office/officeart/2009/3/layout/PieProcess"/>
    <dgm:cxn modelId="{47D74E3A-ADB3-4167-8B85-DA3BEB0992F7}" type="presOf" srcId="{EA676F65-312A-43C6-9A81-C4EAAE829D8F}" destId="{CCAD89DA-B24C-4974-8FE5-BBE96E1BE0D2}" srcOrd="0" destOrd="0" presId="urn:microsoft.com/office/officeart/2009/3/layout/PieProcess"/>
    <dgm:cxn modelId="{55054E3B-A536-4193-9ACB-127E9EE73D9D}" type="presOf" srcId="{C9969978-91CA-4BBD-82E6-5675F8392B3D}" destId="{E6C03435-957D-4996-99E4-EDCA7CDB683E}" srcOrd="0" destOrd="0" presId="urn:microsoft.com/office/officeart/2009/3/layout/PieProcess"/>
    <dgm:cxn modelId="{9DBB1940-56D6-49A9-811B-6CD1D11D3DB2}" type="presOf" srcId="{B65B12A7-2B0C-4D7A-BE05-12D704A778BF}" destId="{F9EB47BA-5800-40D8-92A1-800FC40A2EB6}" srcOrd="0" destOrd="0" presId="urn:microsoft.com/office/officeart/2009/3/layout/PieProcess"/>
    <dgm:cxn modelId="{070B3870-6029-40ED-BE2B-5525453102B9}" srcId="{B65B12A7-2B0C-4D7A-BE05-12D704A778BF}" destId="{EA676F65-312A-43C6-9A81-C4EAAE829D8F}" srcOrd="0" destOrd="0" parTransId="{95CC4170-4142-4FB8-9F0C-B6ACEE1BB7EF}" sibTransId="{3CE45B50-C8AC-4BD0-9DA6-29E50C6034A9}"/>
    <dgm:cxn modelId="{2930648B-E0AA-4C7C-835B-A2E45890BA6C}" srcId="{A0016F4A-19FD-4242-A00F-64B7F011142C}" destId="{B7A40CF8-C037-4730-B54C-F5A35A8FB011}" srcOrd="0" destOrd="0" parTransId="{08325009-932D-45A8-A8C6-FB5372DC3BE0}" sibTransId="{2C769856-52CC-4A78-8D05-FF0A295F97BC}"/>
    <dgm:cxn modelId="{AF91D1A1-E89D-488F-AE67-F4B896B305C1}" type="presOf" srcId="{18B72127-DBA2-48E6-8455-793F9A86F2E6}" destId="{9D88DC34-429A-4F6F-A9E2-FCB6E4165D08}" srcOrd="0" destOrd="0" presId="urn:microsoft.com/office/officeart/2009/3/layout/PieProcess"/>
    <dgm:cxn modelId="{C3F1A5A5-BCC8-4395-9964-1C84EDEE8AEB}" srcId="{A0016F4A-19FD-4242-A00F-64B7F011142C}" destId="{B65B12A7-2B0C-4D7A-BE05-12D704A778BF}" srcOrd="1" destOrd="0" parTransId="{CCC65726-5E84-4BA4-9857-DB9D3E4D0D84}" sibTransId="{13DDBE91-F7AB-42B6-902A-9D55B37957CD}"/>
    <dgm:cxn modelId="{7FFE92D7-0A6D-45DD-8977-07EB1C0794EF}" type="presOf" srcId="{4402EFF3-FD90-4497-8CAF-3AF2FD3EE411}" destId="{EF7A2BBE-1ACE-476F-BB1E-44B2DC2D0CF9}" srcOrd="0" destOrd="0" presId="urn:microsoft.com/office/officeart/2009/3/layout/PieProcess"/>
    <dgm:cxn modelId="{DDC45AEA-00B6-4A47-8D95-37A3C463267C}" srcId="{B7A40CF8-C037-4730-B54C-F5A35A8FB011}" destId="{C9969978-91CA-4BBD-82E6-5675F8392B3D}" srcOrd="0" destOrd="0" parTransId="{5786C28C-0DA9-4B80-B8E2-19EC24D948EA}" sibTransId="{46A110C6-4395-4704-8F52-73F16F228E06}"/>
    <dgm:cxn modelId="{B95B27F1-409C-41C7-B8D3-D070D32E099E}" srcId="{4402EFF3-FD90-4497-8CAF-3AF2FD3EE411}" destId="{18B72127-DBA2-48E6-8455-793F9A86F2E6}" srcOrd="0" destOrd="0" parTransId="{222C9866-A034-4935-8216-B4A6A07ED27D}" sibTransId="{EA1AE625-460D-4AE5-B64A-9CB8DEEFCC41}"/>
    <dgm:cxn modelId="{ACF0EE43-AB0B-42BE-A15A-563752ECD70C}" type="presParOf" srcId="{5AF0B4CC-2D55-4E7C-A6C8-E50FD060F04B}" destId="{3C753473-04AD-46D5-BAC6-412081E04E70}" srcOrd="0" destOrd="0" presId="urn:microsoft.com/office/officeart/2009/3/layout/PieProcess"/>
    <dgm:cxn modelId="{C010AA40-0B6E-43A3-91EF-47EE78A9DF6D}" type="presParOf" srcId="{3C753473-04AD-46D5-BAC6-412081E04E70}" destId="{98AD1C68-3C6E-48ED-90AB-4C36AAA19082}" srcOrd="0" destOrd="0" presId="urn:microsoft.com/office/officeart/2009/3/layout/PieProcess"/>
    <dgm:cxn modelId="{CB6898E5-D1CB-4E83-82D1-BDC5345260A2}" type="presParOf" srcId="{3C753473-04AD-46D5-BAC6-412081E04E70}" destId="{0F24E9B5-3D02-4521-817C-924AD35C64C0}" srcOrd="1" destOrd="0" presId="urn:microsoft.com/office/officeart/2009/3/layout/PieProcess"/>
    <dgm:cxn modelId="{3BB5FBD4-E175-410D-8A24-180258879973}" type="presParOf" srcId="{3C753473-04AD-46D5-BAC6-412081E04E70}" destId="{F7E3DAB4-67ED-43D0-9C57-B23FE3D63804}" srcOrd="2" destOrd="0" presId="urn:microsoft.com/office/officeart/2009/3/layout/PieProcess"/>
    <dgm:cxn modelId="{FEC93037-D39F-4355-82B4-DDCCF4C64EAB}" type="presParOf" srcId="{5AF0B4CC-2D55-4E7C-A6C8-E50FD060F04B}" destId="{68E7D382-D779-441C-860A-8979FA04DD22}" srcOrd="1" destOrd="0" presId="urn:microsoft.com/office/officeart/2009/3/layout/PieProcess"/>
    <dgm:cxn modelId="{2A4CAC7D-0ACA-452B-878D-3ECBCC4DD92D}" type="presParOf" srcId="{5AF0B4CC-2D55-4E7C-A6C8-E50FD060F04B}" destId="{4FD12F5C-A7E2-41A4-A61A-5B936E79F41D}" srcOrd="2" destOrd="0" presId="urn:microsoft.com/office/officeart/2009/3/layout/PieProcess"/>
    <dgm:cxn modelId="{A6729576-29E4-4C20-B92F-A0759397AE30}" type="presParOf" srcId="{4FD12F5C-A7E2-41A4-A61A-5B936E79F41D}" destId="{E6C03435-957D-4996-99E4-EDCA7CDB683E}" srcOrd="0" destOrd="0" presId="urn:microsoft.com/office/officeart/2009/3/layout/PieProcess"/>
    <dgm:cxn modelId="{988B425A-AF4F-4896-BC4D-9ECA275F64BC}" type="presParOf" srcId="{5AF0B4CC-2D55-4E7C-A6C8-E50FD060F04B}" destId="{A5D1951D-C6FF-4A6A-A81D-3C9DD34CE7E3}" srcOrd="3" destOrd="0" presId="urn:microsoft.com/office/officeart/2009/3/layout/PieProcess"/>
    <dgm:cxn modelId="{DE03258C-1A96-4F66-9280-BB353CEDA06A}" type="presParOf" srcId="{5AF0B4CC-2D55-4E7C-A6C8-E50FD060F04B}" destId="{10D23FBE-27E7-46ED-A538-A27164DCECCE}" srcOrd="4" destOrd="0" presId="urn:microsoft.com/office/officeart/2009/3/layout/PieProcess"/>
    <dgm:cxn modelId="{A31AF3DE-E735-4F9B-8828-CFE5B68F56DF}" type="presParOf" srcId="{10D23FBE-27E7-46ED-A538-A27164DCECCE}" destId="{76ED70FF-414B-4973-9BB3-B8274B742BE5}" srcOrd="0" destOrd="0" presId="urn:microsoft.com/office/officeart/2009/3/layout/PieProcess"/>
    <dgm:cxn modelId="{013AB3D8-C126-434D-9EF9-B91B82082519}" type="presParOf" srcId="{10D23FBE-27E7-46ED-A538-A27164DCECCE}" destId="{242988EF-B667-4235-B1AC-70C46DA6E13D}" srcOrd="1" destOrd="0" presId="urn:microsoft.com/office/officeart/2009/3/layout/PieProcess"/>
    <dgm:cxn modelId="{02D7E062-E1FD-4869-A599-21DB9C8AAB50}" type="presParOf" srcId="{10D23FBE-27E7-46ED-A538-A27164DCECCE}" destId="{F9EB47BA-5800-40D8-92A1-800FC40A2EB6}" srcOrd="2" destOrd="0" presId="urn:microsoft.com/office/officeart/2009/3/layout/PieProcess"/>
    <dgm:cxn modelId="{4501694D-9A99-43F3-AAAA-9237821009E5}" type="presParOf" srcId="{5AF0B4CC-2D55-4E7C-A6C8-E50FD060F04B}" destId="{4E69A96B-A023-4A58-9587-A46A208D7249}" srcOrd="5" destOrd="0" presId="urn:microsoft.com/office/officeart/2009/3/layout/PieProcess"/>
    <dgm:cxn modelId="{4B2722B3-589D-406C-9F6E-753FB341408F}" type="presParOf" srcId="{5AF0B4CC-2D55-4E7C-A6C8-E50FD060F04B}" destId="{17974127-AD24-4814-8BE8-DB6F4A6B4BC1}" srcOrd="6" destOrd="0" presId="urn:microsoft.com/office/officeart/2009/3/layout/PieProcess"/>
    <dgm:cxn modelId="{7B3AB2A6-D622-4B86-9795-8462E0A99F37}" type="presParOf" srcId="{17974127-AD24-4814-8BE8-DB6F4A6B4BC1}" destId="{CCAD89DA-B24C-4974-8FE5-BBE96E1BE0D2}" srcOrd="0" destOrd="0" presId="urn:microsoft.com/office/officeart/2009/3/layout/PieProcess"/>
    <dgm:cxn modelId="{C5E4F044-897B-41BE-B9B0-F152EFDB6AF4}" type="presParOf" srcId="{5AF0B4CC-2D55-4E7C-A6C8-E50FD060F04B}" destId="{B01A6E19-5E48-4A32-94A1-F7E965920A9B}" srcOrd="7" destOrd="0" presId="urn:microsoft.com/office/officeart/2009/3/layout/PieProcess"/>
    <dgm:cxn modelId="{70F05A97-E744-43AA-AB13-AD6938055D22}" type="presParOf" srcId="{5AF0B4CC-2D55-4E7C-A6C8-E50FD060F04B}" destId="{07B7038C-20FA-4238-BF0F-394E73CD31CB}" srcOrd="8" destOrd="0" presId="urn:microsoft.com/office/officeart/2009/3/layout/PieProcess"/>
    <dgm:cxn modelId="{7B6B4AAF-4030-40C3-A08D-BE96389C9865}" type="presParOf" srcId="{07B7038C-20FA-4238-BF0F-394E73CD31CB}" destId="{4D4E12AB-B147-4E9B-B7AA-149C0E47D9B3}" srcOrd="0" destOrd="0" presId="urn:microsoft.com/office/officeart/2009/3/layout/PieProcess"/>
    <dgm:cxn modelId="{9E1F5DB3-FBEF-47AB-99DE-45BDDB915739}" type="presParOf" srcId="{07B7038C-20FA-4238-BF0F-394E73CD31CB}" destId="{63776CC0-CF42-4A0A-B4BB-8747BE11790F}" srcOrd="1" destOrd="0" presId="urn:microsoft.com/office/officeart/2009/3/layout/PieProcess"/>
    <dgm:cxn modelId="{FC1B59EE-2972-4932-AC2E-399776EAB6F9}" type="presParOf" srcId="{07B7038C-20FA-4238-BF0F-394E73CD31CB}" destId="{EF7A2BBE-1ACE-476F-BB1E-44B2DC2D0CF9}" srcOrd="2" destOrd="0" presId="urn:microsoft.com/office/officeart/2009/3/layout/PieProcess"/>
    <dgm:cxn modelId="{5345BFB9-B6DE-40B4-8149-C378BA97CAD2}" type="presParOf" srcId="{5AF0B4CC-2D55-4E7C-A6C8-E50FD060F04B}" destId="{D3CFAADE-D5F6-44F3-BA06-B2D181FBF2C9}" srcOrd="9" destOrd="0" presId="urn:microsoft.com/office/officeart/2009/3/layout/PieProcess"/>
    <dgm:cxn modelId="{EAB52FAA-278C-4EF8-9AE3-6CEFB2A7E04B}" type="presParOf" srcId="{5AF0B4CC-2D55-4E7C-A6C8-E50FD060F04B}" destId="{326806CB-4573-4B5D-9EA4-825CD08033D9}" srcOrd="10" destOrd="0" presId="urn:microsoft.com/office/officeart/2009/3/layout/PieProcess"/>
    <dgm:cxn modelId="{33A83E46-83DF-4582-BA46-3B5B063105C0}" type="presParOf" srcId="{326806CB-4573-4B5D-9EA4-825CD08033D9}" destId="{9D88DC34-429A-4F6F-A9E2-FCB6E4165D08}" srcOrd="0" destOrd="0" presId="urn:microsoft.com/office/officeart/2009/3/layout/Pi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722D8-18BA-44A3-93AE-C62B764A9D9D}">
      <dsp:nvSpPr>
        <dsp:cNvPr id="0" name=""/>
        <dsp:cNvSpPr/>
      </dsp:nvSpPr>
      <dsp:spPr>
        <a:xfrm>
          <a:off x="0" y="475484"/>
          <a:ext cx="8921784" cy="806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EC2B359-5B5C-4E1F-931C-4340A91D34A5}">
      <dsp:nvSpPr>
        <dsp:cNvPr id="0" name=""/>
        <dsp:cNvSpPr/>
      </dsp:nvSpPr>
      <dsp:spPr>
        <a:xfrm>
          <a:off x="446089" y="3164"/>
          <a:ext cx="6245248" cy="9446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056" tIns="0" rIns="236056" bIns="0" numCol="1" spcCol="1270" anchor="ctr" anchorCtr="0">
          <a:noAutofit/>
        </a:bodyPr>
        <a:lstStyle/>
        <a:p>
          <a:pPr marL="0" lvl="0" indent="0" algn="l" defTabSz="1422400">
            <a:lnSpc>
              <a:spcPct val="90000"/>
            </a:lnSpc>
            <a:spcBef>
              <a:spcPct val="0"/>
            </a:spcBef>
            <a:spcAft>
              <a:spcPct val="35000"/>
            </a:spcAft>
            <a:buNone/>
          </a:pPr>
          <a:r>
            <a:rPr lang="zh-CN" altLang="en-US" sz="3200" kern="1200" dirty="0"/>
            <a:t>物理：熵、耗散、墨水</a:t>
          </a:r>
        </a:p>
      </dsp:txBody>
      <dsp:txXfrm>
        <a:off x="492203" y="49278"/>
        <a:ext cx="6153020" cy="852412"/>
      </dsp:txXfrm>
    </dsp:sp>
    <dsp:sp modelId="{6F932330-4CF4-4989-B1D2-647CA2337CCB}">
      <dsp:nvSpPr>
        <dsp:cNvPr id="0" name=""/>
        <dsp:cNvSpPr/>
      </dsp:nvSpPr>
      <dsp:spPr>
        <a:xfrm>
          <a:off x="0" y="1927004"/>
          <a:ext cx="8921784" cy="806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53F23A-1BB0-485C-BE51-8E454DA2E2A7}">
      <dsp:nvSpPr>
        <dsp:cNvPr id="0" name=""/>
        <dsp:cNvSpPr/>
      </dsp:nvSpPr>
      <dsp:spPr>
        <a:xfrm>
          <a:off x="446089" y="1454684"/>
          <a:ext cx="6245248" cy="9446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056" tIns="0" rIns="236056" bIns="0" numCol="1" spcCol="1270" anchor="ctr" anchorCtr="0">
          <a:noAutofit/>
        </a:bodyPr>
        <a:lstStyle/>
        <a:p>
          <a:pPr marL="0" lvl="0" indent="0" algn="l" defTabSz="1422400">
            <a:lnSpc>
              <a:spcPct val="90000"/>
            </a:lnSpc>
            <a:spcBef>
              <a:spcPct val="0"/>
            </a:spcBef>
            <a:spcAft>
              <a:spcPct val="35000"/>
            </a:spcAft>
            <a:buNone/>
          </a:pPr>
          <a:r>
            <a:rPr lang="zh-CN" altLang="en-US" sz="3200" kern="1200" dirty="0"/>
            <a:t>社会：交易记录、学历、病历</a:t>
          </a:r>
        </a:p>
      </dsp:txBody>
      <dsp:txXfrm>
        <a:off x="492203" y="1500798"/>
        <a:ext cx="6153020" cy="852412"/>
      </dsp:txXfrm>
    </dsp:sp>
    <dsp:sp modelId="{908B12CF-095D-4F2E-A892-0803C87760D9}">
      <dsp:nvSpPr>
        <dsp:cNvPr id="0" name=""/>
        <dsp:cNvSpPr/>
      </dsp:nvSpPr>
      <dsp:spPr>
        <a:xfrm>
          <a:off x="0" y="3378524"/>
          <a:ext cx="8921784" cy="8064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9BA740-AD15-497B-9A19-9C058F675DA4}">
      <dsp:nvSpPr>
        <dsp:cNvPr id="0" name=""/>
        <dsp:cNvSpPr/>
      </dsp:nvSpPr>
      <dsp:spPr>
        <a:xfrm>
          <a:off x="446089" y="2906204"/>
          <a:ext cx="6245248" cy="94464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056" tIns="0" rIns="236056" bIns="0" numCol="1" spcCol="1270" anchor="ctr" anchorCtr="0">
          <a:noAutofit/>
        </a:bodyPr>
        <a:lstStyle/>
        <a:p>
          <a:pPr marL="0" lvl="0" indent="0" algn="l" defTabSz="1422400">
            <a:lnSpc>
              <a:spcPct val="90000"/>
            </a:lnSpc>
            <a:spcBef>
              <a:spcPct val="0"/>
            </a:spcBef>
            <a:spcAft>
              <a:spcPct val="35000"/>
            </a:spcAft>
            <a:buNone/>
          </a:pPr>
          <a:r>
            <a:rPr lang="zh-CN" altLang="en-US" sz="3200" kern="1200" dirty="0"/>
            <a:t>信息：区块链</a:t>
          </a:r>
        </a:p>
      </dsp:txBody>
      <dsp:txXfrm>
        <a:off x="492203" y="2952318"/>
        <a:ext cx="6153020" cy="85241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FB4E6-958A-49D3-923C-BFA1730AAF53}">
      <dsp:nvSpPr>
        <dsp:cNvPr id="0" name=""/>
        <dsp:cNvSpPr/>
      </dsp:nvSpPr>
      <dsp:spPr>
        <a:xfrm>
          <a:off x="1641898" y="0"/>
          <a:ext cx="4180224" cy="4180224"/>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5BE51B-E312-44A6-9AC4-50309205A812}">
      <dsp:nvSpPr>
        <dsp:cNvPr id="0" name=""/>
        <dsp:cNvSpPr/>
      </dsp:nvSpPr>
      <dsp:spPr>
        <a:xfrm>
          <a:off x="3732010" y="418430"/>
          <a:ext cx="2717145" cy="59437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信任的距离</a:t>
          </a:r>
        </a:p>
      </dsp:txBody>
      <dsp:txXfrm>
        <a:off x="3761025" y="447445"/>
        <a:ext cx="2659115" cy="536345"/>
      </dsp:txXfrm>
    </dsp:sp>
    <dsp:sp modelId="{AB1760FB-37C5-4483-BC9E-F45100913F4A}">
      <dsp:nvSpPr>
        <dsp:cNvPr id="0" name=""/>
        <dsp:cNvSpPr/>
      </dsp:nvSpPr>
      <dsp:spPr>
        <a:xfrm>
          <a:off x="3732010" y="1087103"/>
          <a:ext cx="2717145" cy="59437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认知的距离</a:t>
          </a:r>
        </a:p>
      </dsp:txBody>
      <dsp:txXfrm>
        <a:off x="3761025" y="1116118"/>
        <a:ext cx="2659115" cy="536345"/>
      </dsp:txXfrm>
    </dsp:sp>
    <dsp:sp modelId="{9FB34AF0-9ADF-4002-BA03-C0C8BAB27A9A}">
      <dsp:nvSpPr>
        <dsp:cNvPr id="0" name=""/>
        <dsp:cNvSpPr/>
      </dsp:nvSpPr>
      <dsp:spPr>
        <a:xfrm>
          <a:off x="3732010" y="1755775"/>
          <a:ext cx="2717145" cy="59437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信息的距离</a:t>
          </a:r>
        </a:p>
      </dsp:txBody>
      <dsp:txXfrm>
        <a:off x="3761025" y="1784790"/>
        <a:ext cx="2659115" cy="536345"/>
      </dsp:txXfrm>
    </dsp:sp>
    <dsp:sp modelId="{5ACE8122-4CEA-4A71-BAD6-ECFA0DCB36DF}">
      <dsp:nvSpPr>
        <dsp:cNvPr id="0" name=""/>
        <dsp:cNvSpPr/>
      </dsp:nvSpPr>
      <dsp:spPr>
        <a:xfrm>
          <a:off x="3732010" y="2424448"/>
          <a:ext cx="2717145" cy="59437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物理的距离</a:t>
          </a:r>
        </a:p>
      </dsp:txBody>
      <dsp:txXfrm>
        <a:off x="3761025" y="2453463"/>
        <a:ext cx="2659115" cy="536345"/>
      </dsp:txXfrm>
    </dsp:sp>
    <dsp:sp modelId="{40C65F3A-903F-4AD9-AB43-C60C24A1AD31}">
      <dsp:nvSpPr>
        <dsp:cNvPr id="0" name=""/>
        <dsp:cNvSpPr/>
      </dsp:nvSpPr>
      <dsp:spPr>
        <a:xfrm>
          <a:off x="3732010" y="3093120"/>
          <a:ext cx="2717145" cy="59437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zh-CN" altLang="en-US" sz="2300" kern="1200" dirty="0"/>
            <a:t>地理的距离</a:t>
          </a:r>
        </a:p>
      </dsp:txBody>
      <dsp:txXfrm>
        <a:off x="3761025" y="3122135"/>
        <a:ext cx="2659115" cy="53634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8DBC1A-B2E7-4B79-9081-398BEF15421C}">
      <dsp:nvSpPr>
        <dsp:cNvPr id="0" name=""/>
        <dsp:cNvSpPr/>
      </dsp:nvSpPr>
      <dsp:spPr>
        <a:xfrm rot="5400000">
          <a:off x="510688" y="1155019"/>
          <a:ext cx="1529158" cy="2544485"/>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F8FAE9-8322-4C76-8927-A68450417214}">
      <dsp:nvSpPr>
        <dsp:cNvPr id="0" name=""/>
        <dsp:cNvSpPr/>
      </dsp:nvSpPr>
      <dsp:spPr>
        <a:xfrm>
          <a:off x="255433" y="1915272"/>
          <a:ext cx="2297176" cy="2013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zh-CN" altLang="en-US" sz="3900" kern="1200" dirty="0"/>
            <a:t>科技改变生产力</a:t>
          </a:r>
        </a:p>
      </dsp:txBody>
      <dsp:txXfrm>
        <a:off x="255433" y="1915272"/>
        <a:ext cx="2297176" cy="2013609"/>
      </dsp:txXfrm>
    </dsp:sp>
    <dsp:sp modelId="{26610A05-EEC7-4116-A7EF-0F68781379FA}">
      <dsp:nvSpPr>
        <dsp:cNvPr id="0" name=""/>
        <dsp:cNvSpPr/>
      </dsp:nvSpPr>
      <dsp:spPr>
        <a:xfrm>
          <a:off x="2119180" y="967691"/>
          <a:ext cx="433429" cy="433429"/>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69099D-C32A-4E26-B919-0904F5FCB58E}">
      <dsp:nvSpPr>
        <dsp:cNvPr id="0" name=""/>
        <dsp:cNvSpPr/>
      </dsp:nvSpPr>
      <dsp:spPr>
        <a:xfrm rot="5400000">
          <a:off x="3322880" y="459139"/>
          <a:ext cx="1529158" cy="2544485"/>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F7D453-4667-4F0B-8B01-0BABF3DA735F}">
      <dsp:nvSpPr>
        <dsp:cNvPr id="0" name=""/>
        <dsp:cNvSpPr/>
      </dsp:nvSpPr>
      <dsp:spPr>
        <a:xfrm>
          <a:off x="3067625" y="1219392"/>
          <a:ext cx="2297176" cy="2013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zh-CN" altLang="en-US" sz="3900" kern="1200" dirty="0"/>
            <a:t>生产力改变距离</a:t>
          </a:r>
        </a:p>
      </dsp:txBody>
      <dsp:txXfrm>
        <a:off x="3067625" y="1219392"/>
        <a:ext cx="2297176" cy="2013609"/>
      </dsp:txXfrm>
    </dsp:sp>
    <dsp:sp modelId="{DF188113-6FA7-4C57-936B-C4E5B877F5AE}">
      <dsp:nvSpPr>
        <dsp:cNvPr id="0" name=""/>
        <dsp:cNvSpPr/>
      </dsp:nvSpPr>
      <dsp:spPr>
        <a:xfrm>
          <a:off x="4931372" y="271811"/>
          <a:ext cx="433429" cy="433429"/>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58B24-D880-429D-AED0-661402FB390E}">
      <dsp:nvSpPr>
        <dsp:cNvPr id="0" name=""/>
        <dsp:cNvSpPr/>
      </dsp:nvSpPr>
      <dsp:spPr>
        <a:xfrm rot="5400000">
          <a:off x="6135072" y="-236740"/>
          <a:ext cx="1529158" cy="2544485"/>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6A5CC8-170D-4B24-9BC3-F584A88DA24D}">
      <dsp:nvSpPr>
        <dsp:cNvPr id="0" name=""/>
        <dsp:cNvSpPr/>
      </dsp:nvSpPr>
      <dsp:spPr>
        <a:xfrm>
          <a:off x="5879818" y="523512"/>
          <a:ext cx="2297176" cy="20136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zh-CN" altLang="en-US" sz="3900" kern="1200" dirty="0"/>
            <a:t>距离改变生产关系</a:t>
          </a:r>
        </a:p>
      </dsp:txBody>
      <dsp:txXfrm>
        <a:off x="5879818" y="523512"/>
        <a:ext cx="2297176" cy="201360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94039D-DBA6-4C97-B3FA-FA43B5C6657D}">
      <dsp:nvSpPr>
        <dsp:cNvPr id="0" name=""/>
        <dsp:cNvSpPr/>
      </dsp:nvSpPr>
      <dsp:spPr>
        <a:xfrm>
          <a:off x="855864" y="312689"/>
          <a:ext cx="3127663" cy="108619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E297C6-A438-41E7-AF38-D6112B4777E5}">
      <dsp:nvSpPr>
        <dsp:cNvPr id="0" name=""/>
        <dsp:cNvSpPr/>
      </dsp:nvSpPr>
      <dsp:spPr>
        <a:xfrm>
          <a:off x="2121477" y="2972415"/>
          <a:ext cx="606136" cy="387927"/>
        </a:xfrm>
        <a:prstGeom prst="downArrow">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4BA2A6-58ED-471B-A153-C88BC936B5CA}">
      <dsp:nvSpPr>
        <dsp:cNvPr id="0" name=""/>
        <dsp:cNvSpPr/>
      </dsp:nvSpPr>
      <dsp:spPr>
        <a:xfrm>
          <a:off x="969818" y="3282757"/>
          <a:ext cx="2909454" cy="727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zh-CN" altLang="en-US" sz="2500" kern="1200" dirty="0"/>
            <a:t>币圈</a:t>
          </a:r>
        </a:p>
      </dsp:txBody>
      <dsp:txXfrm>
        <a:off x="969818" y="3282757"/>
        <a:ext cx="2909454" cy="727363"/>
      </dsp:txXfrm>
    </dsp:sp>
    <dsp:sp modelId="{8A636E58-3831-4AF3-9E1D-633CB302DA6A}">
      <dsp:nvSpPr>
        <dsp:cNvPr id="0" name=""/>
        <dsp:cNvSpPr/>
      </dsp:nvSpPr>
      <dsp:spPr>
        <a:xfrm>
          <a:off x="1992976" y="1482774"/>
          <a:ext cx="1091045" cy="109104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zh-CN" altLang="en-US" sz="2700" kern="1200" dirty="0"/>
            <a:t>平台</a:t>
          </a:r>
        </a:p>
      </dsp:txBody>
      <dsp:txXfrm>
        <a:off x="2152756" y="1642554"/>
        <a:ext cx="771485" cy="771485"/>
      </dsp:txXfrm>
    </dsp:sp>
    <dsp:sp modelId="{9C94CDB7-9371-4467-A4B1-274D0759691F}">
      <dsp:nvSpPr>
        <dsp:cNvPr id="0" name=""/>
        <dsp:cNvSpPr/>
      </dsp:nvSpPr>
      <dsp:spPr>
        <a:xfrm>
          <a:off x="1212272" y="664248"/>
          <a:ext cx="1091045" cy="109104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zh-CN" altLang="en-US" sz="2700" kern="1200" dirty="0"/>
            <a:t>社区</a:t>
          </a:r>
        </a:p>
      </dsp:txBody>
      <dsp:txXfrm>
        <a:off x="1372052" y="824028"/>
        <a:ext cx="771485" cy="771485"/>
      </dsp:txXfrm>
    </dsp:sp>
    <dsp:sp modelId="{B6BDCBC5-FAC5-4FC5-BE42-8B3D3F2B5119}">
      <dsp:nvSpPr>
        <dsp:cNvPr id="0" name=""/>
        <dsp:cNvSpPr/>
      </dsp:nvSpPr>
      <dsp:spPr>
        <a:xfrm>
          <a:off x="2327563" y="400457"/>
          <a:ext cx="1091045" cy="109104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zh-CN" altLang="en-US" sz="2700" kern="1200" dirty="0"/>
            <a:t>代币</a:t>
          </a:r>
        </a:p>
      </dsp:txBody>
      <dsp:txXfrm>
        <a:off x="2487343" y="560237"/>
        <a:ext cx="771485" cy="771485"/>
      </dsp:txXfrm>
    </dsp:sp>
    <dsp:sp modelId="{7B2CD56C-94A9-4807-8F36-B4AB00CD4967}">
      <dsp:nvSpPr>
        <dsp:cNvPr id="0" name=""/>
        <dsp:cNvSpPr/>
      </dsp:nvSpPr>
      <dsp:spPr>
        <a:xfrm>
          <a:off x="727363" y="179339"/>
          <a:ext cx="3394363" cy="2715490"/>
        </a:xfrm>
        <a:prstGeom prst="funnel">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94039D-DBA6-4C97-B3FA-FA43B5C6657D}">
      <dsp:nvSpPr>
        <dsp:cNvPr id="0" name=""/>
        <dsp:cNvSpPr/>
      </dsp:nvSpPr>
      <dsp:spPr>
        <a:xfrm>
          <a:off x="855864" y="312689"/>
          <a:ext cx="3127663" cy="108619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E297C6-A438-41E7-AF38-D6112B4777E5}">
      <dsp:nvSpPr>
        <dsp:cNvPr id="0" name=""/>
        <dsp:cNvSpPr/>
      </dsp:nvSpPr>
      <dsp:spPr>
        <a:xfrm>
          <a:off x="2121477" y="2972415"/>
          <a:ext cx="606136" cy="387927"/>
        </a:xfrm>
        <a:prstGeom prst="downArrow">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4BA2A6-58ED-471B-A153-C88BC936B5CA}">
      <dsp:nvSpPr>
        <dsp:cNvPr id="0" name=""/>
        <dsp:cNvSpPr/>
      </dsp:nvSpPr>
      <dsp:spPr>
        <a:xfrm>
          <a:off x="969818" y="3282757"/>
          <a:ext cx="2909454" cy="727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zh-CN" altLang="en-US" sz="2500" kern="1200" dirty="0"/>
            <a:t>链圈</a:t>
          </a:r>
        </a:p>
      </dsp:txBody>
      <dsp:txXfrm>
        <a:off x="969818" y="3282757"/>
        <a:ext cx="2909454" cy="727363"/>
      </dsp:txXfrm>
    </dsp:sp>
    <dsp:sp modelId="{E6F90F47-9800-41D7-99C1-0FD95C81A00C}">
      <dsp:nvSpPr>
        <dsp:cNvPr id="0" name=""/>
        <dsp:cNvSpPr/>
      </dsp:nvSpPr>
      <dsp:spPr>
        <a:xfrm>
          <a:off x="1333500" y="373302"/>
          <a:ext cx="1697181" cy="1697181"/>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r>
            <a:rPr lang="zh-CN" altLang="en-US" sz="4200" kern="1200" dirty="0"/>
            <a:t>平台</a:t>
          </a:r>
        </a:p>
      </dsp:txBody>
      <dsp:txXfrm>
        <a:off x="1582046" y="621848"/>
        <a:ext cx="1200089" cy="1200089"/>
      </dsp:txXfrm>
    </dsp:sp>
    <dsp:sp modelId="{7B2CD56C-94A9-4807-8F36-B4AB00CD4967}">
      <dsp:nvSpPr>
        <dsp:cNvPr id="0" name=""/>
        <dsp:cNvSpPr/>
      </dsp:nvSpPr>
      <dsp:spPr>
        <a:xfrm>
          <a:off x="727363" y="179339"/>
          <a:ext cx="3394363" cy="2715490"/>
        </a:xfrm>
        <a:prstGeom prst="funnel">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6428E-F252-477F-8EAA-3F25858F2AE9}">
      <dsp:nvSpPr>
        <dsp:cNvPr id="0" name=""/>
        <dsp:cNvSpPr/>
      </dsp:nvSpPr>
      <dsp:spPr>
        <a:xfrm>
          <a:off x="2029883" y="0"/>
          <a:ext cx="4188089" cy="4188089"/>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556984-3617-4251-A9BD-22F59DA38EDE}">
      <dsp:nvSpPr>
        <dsp:cNvPr id="0" name=""/>
        <dsp:cNvSpPr/>
      </dsp:nvSpPr>
      <dsp:spPr>
        <a:xfrm>
          <a:off x="2427751" y="397868"/>
          <a:ext cx="1633354" cy="16333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10</a:t>
          </a:r>
          <a:r>
            <a:rPr lang="en-US" altLang="zh-CN" sz="2100" kern="1200" baseline="30000" dirty="0"/>
            <a:t>3</a:t>
          </a:r>
          <a:r>
            <a:rPr lang="en-US" altLang="zh-CN" sz="2100" kern="1200" dirty="0"/>
            <a:t>-10</a:t>
          </a:r>
          <a:r>
            <a:rPr lang="en-US" altLang="zh-CN" sz="2100" kern="1200" baseline="30000" dirty="0"/>
            <a:t>4</a:t>
          </a:r>
          <a:endParaRPr lang="zh-CN" altLang="en-US" sz="2100" kern="1200" dirty="0"/>
        </a:p>
      </dsp:txBody>
      <dsp:txXfrm>
        <a:off x="2507485" y="477602"/>
        <a:ext cx="1473886" cy="1473886"/>
      </dsp:txXfrm>
    </dsp:sp>
    <dsp:sp modelId="{8E74234D-2A89-44A9-94D0-A5A6EA70BF49}">
      <dsp:nvSpPr>
        <dsp:cNvPr id="0" name=""/>
        <dsp:cNvSpPr/>
      </dsp:nvSpPr>
      <dsp:spPr>
        <a:xfrm>
          <a:off x="4186749" y="397868"/>
          <a:ext cx="1633354" cy="16333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above10</a:t>
          </a:r>
          <a:r>
            <a:rPr lang="en-US" altLang="zh-CN" sz="2100" kern="1200" baseline="30000" dirty="0"/>
            <a:t>4</a:t>
          </a:r>
          <a:endParaRPr lang="zh-CN" altLang="en-US" sz="2100" kern="1200" dirty="0"/>
        </a:p>
      </dsp:txBody>
      <dsp:txXfrm>
        <a:off x="4266483" y="477602"/>
        <a:ext cx="1473886" cy="1473886"/>
      </dsp:txXfrm>
    </dsp:sp>
    <dsp:sp modelId="{7206A95D-0C30-46BD-9BCF-E19D812FE31A}">
      <dsp:nvSpPr>
        <dsp:cNvPr id="0" name=""/>
        <dsp:cNvSpPr/>
      </dsp:nvSpPr>
      <dsp:spPr>
        <a:xfrm>
          <a:off x="2427751" y="2156865"/>
          <a:ext cx="1633354" cy="16333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under10</a:t>
          </a:r>
          <a:r>
            <a:rPr lang="en-US" altLang="zh-CN" sz="2100" kern="1200" baseline="30000" dirty="0"/>
            <a:t>3</a:t>
          </a:r>
          <a:endParaRPr lang="zh-CN" altLang="en-US" sz="2100" kern="1200" baseline="30000" dirty="0"/>
        </a:p>
      </dsp:txBody>
      <dsp:txXfrm>
        <a:off x="2507485" y="2236599"/>
        <a:ext cx="1473886" cy="1473886"/>
      </dsp:txXfrm>
    </dsp:sp>
    <dsp:sp modelId="{A679B9E3-92C8-4033-8156-290BE125B04F}">
      <dsp:nvSpPr>
        <dsp:cNvPr id="0" name=""/>
        <dsp:cNvSpPr/>
      </dsp:nvSpPr>
      <dsp:spPr>
        <a:xfrm>
          <a:off x="4186749" y="2156865"/>
          <a:ext cx="1633354" cy="163335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altLang="zh-CN" sz="2100" kern="1200" dirty="0"/>
            <a:t>10</a:t>
          </a:r>
          <a:r>
            <a:rPr lang="en-US" altLang="zh-CN" sz="2100" kern="1200" baseline="30000" dirty="0"/>
            <a:t>3</a:t>
          </a:r>
          <a:r>
            <a:rPr lang="en-US" altLang="zh-CN" sz="2100" kern="1200" dirty="0"/>
            <a:t>-10</a:t>
          </a:r>
          <a:r>
            <a:rPr lang="en-US" altLang="zh-CN" sz="2100" kern="1200" baseline="30000" dirty="0"/>
            <a:t>4</a:t>
          </a:r>
          <a:endParaRPr lang="zh-CN" altLang="en-US" sz="2100" kern="1200" baseline="30000" dirty="0"/>
        </a:p>
      </dsp:txBody>
      <dsp:txXfrm>
        <a:off x="4266483" y="2236599"/>
        <a:ext cx="1473886" cy="147388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DA9E4A-3064-4662-A677-2B4E6E8E694A}">
      <dsp:nvSpPr>
        <dsp:cNvPr id="0" name=""/>
        <dsp:cNvSpPr/>
      </dsp:nvSpPr>
      <dsp:spPr>
        <a:xfrm>
          <a:off x="0" y="206889"/>
          <a:ext cx="4262434" cy="277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A22BC57-49B5-4567-82F1-E911B992782D}">
      <dsp:nvSpPr>
        <dsp:cNvPr id="0" name=""/>
        <dsp:cNvSpPr/>
      </dsp:nvSpPr>
      <dsp:spPr>
        <a:xfrm>
          <a:off x="213121" y="44529"/>
          <a:ext cx="2983703" cy="3247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777" tIns="0" rIns="112777" bIns="0" numCol="1" spcCol="1270" anchor="ctr" anchorCtr="0">
          <a:noAutofit/>
        </a:bodyPr>
        <a:lstStyle/>
        <a:p>
          <a:pPr marL="0" lvl="0" indent="0" algn="l" defTabSz="488950">
            <a:lnSpc>
              <a:spcPct val="90000"/>
            </a:lnSpc>
            <a:spcBef>
              <a:spcPct val="0"/>
            </a:spcBef>
            <a:spcAft>
              <a:spcPct val="35000"/>
            </a:spcAft>
            <a:buNone/>
          </a:pPr>
          <a:r>
            <a:rPr lang="en-US" altLang="zh-CN" sz="1100" kern="1200" dirty="0"/>
            <a:t>BTC Relay</a:t>
          </a:r>
          <a:endParaRPr lang="zh-CN" altLang="en-US" sz="1100" kern="1200" dirty="0"/>
        </a:p>
      </dsp:txBody>
      <dsp:txXfrm>
        <a:off x="228973" y="60381"/>
        <a:ext cx="2951999" cy="293016"/>
      </dsp:txXfrm>
    </dsp:sp>
    <dsp:sp modelId="{D7FA8A72-0357-4607-8B81-148C62189F57}">
      <dsp:nvSpPr>
        <dsp:cNvPr id="0" name=""/>
        <dsp:cNvSpPr/>
      </dsp:nvSpPr>
      <dsp:spPr>
        <a:xfrm>
          <a:off x="0" y="705849"/>
          <a:ext cx="4262434" cy="277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57B715-3033-44B6-88EE-FCB95158B55F}">
      <dsp:nvSpPr>
        <dsp:cNvPr id="0" name=""/>
        <dsp:cNvSpPr/>
      </dsp:nvSpPr>
      <dsp:spPr>
        <a:xfrm>
          <a:off x="213121" y="543489"/>
          <a:ext cx="2983703" cy="3247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777" tIns="0" rIns="112777" bIns="0" numCol="1" spcCol="1270" anchor="ctr" anchorCtr="0">
          <a:noAutofit/>
        </a:bodyPr>
        <a:lstStyle/>
        <a:p>
          <a:pPr marL="0" lvl="0" indent="0" algn="l" defTabSz="488950">
            <a:lnSpc>
              <a:spcPct val="90000"/>
            </a:lnSpc>
            <a:spcBef>
              <a:spcPct val="0"/>
            </a:spcBef>
            <a:spcAft>
              <a:spcPct val="35000"/>
            </a:spcAft>
            <a:buNone/>
          </a:pPr>
          <a:r>
            <a:rPr lang="en-US" altLang="zh-CN" sz="1100" kern="1200" dirty="0" err="1"/>
            <a:t>InterLedger</a:t>
          </a:r>
          <a:endParaRPr lang="zh-CN" altLang="en-US" sz="1100" kern="1200" dirty="0"/>
        </a:p>
      </dsp:txBody>
      <dsp:txXfrm>
        <a:off x="228973" y="559341"/>
        <a:ext cx="2951999" cy="293016"/>
      </dsp:txXfrm>
    </dsp:sp>
    <dsp:sp modelId="{1F852650-29B7-4F59-9F87-EB7EBAA734F2}">
      <dsp:nvSpPr>
        <dsp:cNvPr id="0" name=""/>
        <dsp:cNvSpPr/>
      </dsp:nvSpPr>
      <dsp:spPr>
        <a:xfrm>
          <a:off x="0" y="1204809"/>
          <a:ext cx="4262434" cy="277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F7A6D1-28B3-412C-89AC-EB90B27F55DE}">
      <dsp:nvSpPr>
        <dsp:cNvPr id="0" name=""/>
        <dsp:cNvSpPr/>
      </dsp:nvSpPr>
      <dsp:spPr>
        <a:xfrm>
          <a:off x="213121" y="1042449"/>
          <a:ext cx="2983703" cy="3247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777" tIns="0" rIns="112777" bIns="0" numCol="1" spcCol="1270" anchor="ctr" anchorCtr="0">
          <a:noAutofit/>
        </a:bodyPr>
        <a:lstStyle/>
        <a:p>
          <a:pPr marL="0" lvl="0" indent="0" algn="l" defTabSz="488950">
            <a:lnSpc>
              <a:spcPct val="90000"/>
            </a:lnSpc>
            <a:spcBef>
              <a:spcPct val="0"/>
            </a:spcBef>
            <a:spcAft>
              <a:spcPct val="35000"/>
            </a:spcAft>
            <a:buNone/>
          </a:pPr>
          <a:r>
            <a:rPr lang="en-US" altLang="zh-CN" sz="1100" kern="1200" dirty="0" err="1"/>
            <a:t>Polkadot</a:t>
          </a:r>
          <a:endParaRPr lang="zh-CN" altLang="en-US" sz="1100" kern="1200" dirty="0"/>
        </a:p>
      </dsp:txBody>
      <dsp:txXfrm>
        <a:off x="228973" y="1058301"/>
        <a:ext cx="2951999" cy="293016"/>
      </dsp:txXfrm>
    </dsp:sp>
    <dsp:sp modelId="{5A99797C-6A86-4710-8208-C3E8BE102D50}">
      <dsp:nvSpPr>
        <dsp:cNvPr id="0" name=""/>
        <dsp:cNvSpPr/>
      </dsp:nvSpPr>
      <dsp:spPr>
        <a:xfrm>
          <a:off x="0" y="1703769"/>
          <a:ext cx="4262434" cy="2772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2C3639-C327-4CD9-8E92-5A02DDA3482B}">
      <dsp:nvSpPr>
        <dsp:cNvPr id="0" name=""/>
        <dsp:cNvSpPr/>
      </dsp:nvSpPr>
      <dsp:spPr>
        <a:xfrm>
          <a:off x="213121" y="1541409"/>
          <a:ext cx="2983703" cy="32472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777" tIns="0" rIns="112777" bIns="0" numCol="1" spcCol="1270" anchor="ctr" anchorCtr="0">
          <a:noAutofit/>
        </a:bodyPr>
        <a:lstStyle/>
        <a:p>
          <a:pPr marL="0" lvl="0" indent="0" algn="l" defTabSz="488950">
            <a:lnSpc>
              <a:spcPct val="90000"/>
            </a:lnSpc>
            <a:spcBef>
              <a:spcPct val="0"/>
            </a:spcBef>
            <a:spcAft>
              <a:spcPct val="35000"/>
            </a:spcAft>
            <a:buNone/>
          </a:pPr>
          <a:r>
            <a:rPr lang="en-US" altLang="zh-CN" sz="1100" kern="1200" dirty="0"/>
            <a:t>Cosmos</a:t>
          </a:r>
          <a:endParaRPr lang="zh-CN" altLang="en-US" sz="1100" kern="1200" dirty="0"/>
        </a:p>
      </dsp:txBody>
      <dsp:txXfrm>
        <a:off x="228973" y="1557261"/>
        <a:ext cx="2951999" cy="2930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E7307-9B85-4472-A19D-FD6430AF41EA}">
      <dsp:nvSpPr>
        <dsp:cNvPr id="0" name=""/>
        <dsp:cNvSpPr/>
      </dsp:nvSpPr>
      <dsp:spPr>
        <a:xfrm>
          <a:off x="3701678" y="2116241"/>
          <a:ext cx="1537387" cy="99587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zh-CN" altLang="en-US" sz="1200" kern="1200" dirty="0"/>
            <a:t>最强大脑遭遇数据主权</a:t>
          </a:r>
        </a:p>
      </dsp:txBody>
      <dsp:txXfrm>
        <a:off x="4184770" y="2387087"/>
        <a:ext cx="1032419" cy="703156"/>
      </dsp:txXfrm>
    </dsp:sp>
    <dsp:sp modelId="{FD89F218-C64F-4462-8CBD-C3D11687E2C2}">
      <dsp:nvSpPr>
        <dsp:cNvPr id="0" name=""/>
        <dsp:cNvSpPr/>
      </dsp:nvSpPr>
      <dsp:spPr>
        <a:xfrm>
          <a:off x="1193310" y="2116241"/>
          <a:ext cx="1537387" cy="99587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zh-CN" altLang="en-US" sz="1200" kern="1200" dirty="0"/>
            <a:t>点对点背靠背数据合作</a:t>
          </a:r>
        </a:p>
      </dsp:txBody>
      <dsp:txXfrm>
        <a:off x="1215186" y="2387087"/>
        <a:ext cx="1032419" cy="703156"/>
      </dsp:txXfrm>
    </dsp:sp>
    <dsp:sp modelId="{C93C659A-4C28-4B67-94BD-467E36674B71}">
      <dsp:nvSpPr>
        <dsp:cNvPr id="0" name=""/>
        <dsp:cNvSpPr/>
      </dsp:nvSpPr>
      <dsp:spPr>
        <a:xfrm>
          <a:off x="3701678" y="0"/>
          <a:ext cx="1537387" cy="99587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zh-CN" altLang="en-US" sz="1200" kern="1200" dirty="0"/>
            <a:t>既要见证又不看穿</a:t>
          </a:r>
        </a:p>
      </dsp:txBody>
      <dsp:txXfrm>
        <a:off x="4184770" y="21876"/>
        <a:ext cx="1032419" cy="703156"/>
      </dsp:txXfrm>
    </dsp:sp>
    <dsp:sp modelId="{19459554-3EDF-4B48-A582-6D83C294E964}">
      <dsp:nvSpPr>
        <dsp:cNvPr id="0" name=""/>
        <dsp:cNvSpPr/>
      </dsp:nvSpPr>
      <dsp:spPr>
        <a:xfrm>
          <a:off x="1193310" y="0"/>
          <a:ext cx="1537387" cy="995878"/>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114300" lvl="1" indent="-114300" algn="l" defTabSz="533400">
            <a:lnSpc>
              <a:spcPct val="90000"/>
            </a:lnSpc>
            <a:spcBef>
              <a:spcPct val="0"/>
            </a:spcBef>
            <a:spcAft>
              <a:spcPct val="15000"/>
            </a:spcAft>
            <a:buChar char="•"/>
          </a:pPr>
          <a:r>
            <a:rPr lang="zh-CN" altLang="en-US" sz="1200" kern="1200" dirty="0"/>
            <a:t>只有联盟可以制衡</a:t>
          </a:r>
        </a:p>
      </dsp:txBody>
      <dsp:txXfrm>
        <a:off x="1215186" y="21876"/>
        <a:ext cx="1032419" cy="703156"/>
      </dsp:txXfrm>
    </dsp:sp>
    <dsp:sp modelId="{850B8A95-D4F2-4747-A8EC-50E7EE7A84D9}">
      <dsp:nvSpPr>
        <dsp:cNvPr id="0" name=""/>
        <dsp:cNvSpPr/>
      </dsp:nvSpPr>
      <dsp:spPr>
        <a:xfrm>
          <a:off x="1837518" y="177390"/>
          <a:ext cx="1347547" cy="1347547"/>
        </a:xfrm>
        <a:prstGeom prst="pieWedg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数据寡头正在形成</a:t>
          </a:r>
        </a:p>
      </dsp:txBody>
      <dsp:txXfrm>
        <a:off x="2232205" y="572077"/>
        <a:ext cx="952860" cy="952860"/>
      </dsp:txXfrm>
    </dsp:sp>
    <dsp:sp modelId="{F7CB3267-278D-4ADE-ADBC-92CF9BE0D82A}">
      <dsp:nvSpPr>
        <dsp:cNvPr id="0" name=""/>
        <dsp:cNvSpPr/>
      </dsp:nvSpPr>
      <dsp:spPr>
        <a:xfrm rot="5400000">
          <a:off x="3247309" y="177390"/>
          <a:ext cx="1347547" cy="1347547"/>
        </a:xfrm>
        <a:prstGeom prst="pieWedg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区块链的深化应用</a:t>
          </a:r>
        </a:p>
      </dsp:txBody>
      <dsp:txXfrm rot="-5400000">
        <a:off x="3247309" y="572077"/>
        <a:ext cx="952860" cy="952860"/>
      </dsp:txXfrm>
    </dsp:sp>
    <dsp:sp modelId="{A3B281B7-5E07-40D1-A614-9746C8E467F1}">
      <dsp:nvSpPr>
        <dsp:cNvPr id="0" name=""/>
        <dsp:cNvSpPr/>
      </dsp:nvSpPr>
      <dsp:spPr>
        <a:xfrm rot="10800000">
          <a:off x="3247309" y="1587181"/>
          <a:ext cx="1347547" cy="1347547"/>
        </a:xfrm>
        <a:prstGeom prst="pieWedg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数据汇聚形成智能</a:t>
          </a:r>
        </a:p>
      </dsp:txBody>
      <dsp:txXfrm rot="10800000">
        <a:off x="3247309" y="1587181"/>
        <a:ext cx="952860" cy="952860"/>
      </dsp:txXfrm>
    </dsp:sp>
    <dsp:sp modelId="{296D9927-2CFE-428A-96D3-88697F02A591}">
      <dsp:nvSpPr>
        <dsp:cNvPr id="0" name=""/>
        <dsp:cNvSpPr/>
      </dsp:nvSpPr>
      <dsp:spPr>
        <a:xfrm rot="16200000">
          <a:off x="1837518" y="1587181"/>
          <a:ext cx="1347547" cy="1347547"/>
        </a:xfrm>
        <a:prstGeom prst="pieWedg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zh-CN" altLang="en-US" sz="1500" kern="1200" dirty="0"/>
            <a:t>数据共享要求迫切</a:t>
          </a:r>
        </a:p>
      </dsp:txBody>
      <dsp:txXfrm rot="5400000">
        <a:off x="2232205" y="1587181"/>
        <a:ext cx="952860" cy="952860"/>
      </dsp:txXfrm>
    </dsp:sp>
    <dsp:sp modelId="{9C5BB1EF-7177-4BDA-9F2C-D36CDCB33860}">
      <dsp:nvSpPr>
        <dsp:cNvPr id="0" name=""/>
        <dsp:cNvSpPr/>
      </dsp:nvSpPr>
      <dsp:spPr>
        <a:xfrm>
          <a:off x="2983557" y="1275969"/>
          <a:ext cx="465261" cy="404575"/>
        </a:xfrm>
        <a:prstGeom prst="circularArrow">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FD248A-D490-40CE-8519-8513C2206FBC}">
      <dsp:nvSpPr>
        <dsp:cNvPr id="0" name=""/>
        <dsp:cNvSpPr/>
      </dsp:nvSpPr>
      <dsp:spPr>
        <a:xfrm rot="10800000">
          <a:off x="2983557" y="1431575"/>
          <a:ext cx="465261" cy="404575"/>
        </a:xfrm>
        <a:prstGeom prst="circularArrow">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B7493-5228-465C-961E-0DC64C8F4A0A}">
      <dsp:nvSpPr>
        <dsp:cNvPr id="0" name=""/>
        <dsp:cNvSpPr/>
      </dsp:nvSpPr>
      <dsp:spPr>
        <a:xfrm>
          <a:off x="3515921" y="1638455"/>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zh-CN" altLang="en-US" sz="2800" kern="1200" dirty="0"/>
            <a:t>保险公司</a:t>
          </a:r>
        </a:p>
      </dsp:txBody>
      <dsp:txXfrm>
        <a:off x="3699949" y="1822483"/>
        <a:ext cx="888569" cy="888569"/>
      </dsp:txXfrm>
    </dsp:sp>
    <dsp:sp modelId="{4696848C-5115-4A2E-8ACA-5532DFCFAA7A}">
      <dsp:nvSpPr>
        <dsp:cNvPr id="0" name=""/>
        <dsp:cNvSpPr/>
      </dsp:nvSpPr>
      <dsp:spPr>
        <a:xfrm rot="16200000">
          <a:off x="3954494" y="1435069"/>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34747" y="1439227"/>
        <a:ext cx="18974" cy="18974"/>
      </dsp:txXfrm>
    </dsp:sp>
    <dsp:sp modelId="{A5F9A6B3-BFCC-4D0A-9187-5E098AFEFE4B}">
      <dsp:nvSpPr>
        <dsp:cNvPr id="0" name=""/>
        <dsp:cNvSpPr/>
      </dsp:nvSpPr>
      <dsp:spPr>
        <a:xfrm>
          <a:off x="3515921" y="2348"/>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医院</a:t>
          </a:r>
        </a:p>
      </dsp:txBody>
      <dsp:txXfrm>
        <a:off x="3699949" y="186376"/>
        <a:ext cx="888569" cy="888569"/>
      </dsp:txXfrm>
    </dsp:sp>
    <dsp:sp modelId="{6DA567A0-42AF-4441-B30F-994154D7639C}">
      <dsp:nvSpPr>
        <dsp:cNvPr id="0" name=""/>
        <dsp:cNvSpPr/>
      </dsp:nvSpPr>
      <dsp:spPr>
        <a:xfrm>
          <a:off x="4772547" y="2253122"/>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952800" y="2257280"/>
        <a:ext cx="18974" cy="18974"/>
      </dsp:txXfrm>
    </dsp:sp>
    <dsp:sp modelId="{C7555467-40DB-4F6F-BB9D-175BADCDD810}">
      <dsp:nvSpPr>
        <dsp:cNvPr id="0" name=""/>
        <dsp:cNvSpPr/>
      </dsp:nvSpPr>
      <dsp:spPr>
        <a:xfrm>
          <a:off x="5152028" y="1638455"/>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医院</a:t>
          </a:r>
        </a:p>
      </dsp:txBody>
      <dsp:txXfrm>
        <a:off x="5336056" y="1822483"/>
        <a:ext cx="888569" cy="888569"/>
      </dsp:txXfrm>
    </dsp:sp>
    <dsp:sp modelId="{ACB16935-EAEF-41EC-8DCF-B6E64AC67934}">
      <dsp:nvSpPr>
        <dsp:cNvPr id="0" name=""/>
        <dsp:cNvSpPr/>
      </dsp:nvSpPr>
      <dsp:spPr>
        <a:xfrm rot="5400000">
          <a:off x="3954494" y="3071176"/>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34747" y="3075334"/>
        <a:ext cx="18974" cy="18974"/>
      </dsp:txXfrm>
    </dsp:sp>
    <dsp:sp modelId="{8A336328-9FE1-47CB-BB6A-0B8ABAC157CD}">
      <dsp:nvSpPr>
        <dsp:cNvPr id="0" name=""/>
        <dsp:cNvSpPr/>
      </dsp:nvSpPr>
      <dsp:spPr>
        <a:xfrm>
          <a:off x="3515921" y="3274561"/>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医院</a:t>
          </a:r>
        </a:p>
      </dsp:txBody>
      <dsp:txXfrm>
        <a:off x="3699949" y="3458589"/>
        <a:ext cx="888569" cy="888569"/>
      </dsp:txXfrm>
    </dsp:sp>
    <dsp:sp modelId="{EB2E53F1-84CC-45C3-956B-2DA693FC7958}">
      <dsp:nvSpPr>
        <dsp:cNvPr id="0" name=""/>
        <dsp:cNvSpPr/>
      </dsp:nvSpPr>
      <dsp:spPr>
        <a:xfrm rot="10800000">
          <a:off x="3136440" y="2253122"/>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rot="10800000">
        <a:off x="3316694" y="2257280"/>
        <a:ext cx="18974" cy="18974"/>
      </dsp:txXfrm>
    </dsp:sp>
    <dsp:sp modelId="{911B2269-4CB6-4D41-912E-5B0F11D797FB}">
      <dsp:nvSpPr>
        <dsp:cNvPr id="0" name=""/>
        <dsp:cNvSpPr/>
      </dsp:nvSpPr>
      <dsp:spPr>
        <a:xfrm>
          <a:off x="1879815" y="1638455"/>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医院</a:t>
          </a:r>
        </a:p>
      </dsp:txBody>
      <dsp:txXfrm>
        <a:off x="2063843" y="1822483"/>
        <a:ext cx="888569" cy="88856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7B7493-5228-465C-961E-0DC64C8F4A0A}">
      <dsp:nvSpPr>
        <dsp:cNvPr id="0" name=""/>
        <dsp:cNvSpPr/>
      </dsp:nvSpPr>
      <dsp:spPr>
        <a:xfrm>
          <a:off x="3515921" y="1638455"/>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zh-CN" altLang="en-US" sz="2800" kern="1200" dirty="0"/>
            <a:t>联盟平台</a:t>
          </a:r>
        </a:p>
      </dsp:txBody>
      <dsp:txXfrm>
        <a:off x="3699949" y="1822483"/>
        <a:ext cx="888569" cy="888569"/>
      </dsp:txXfrm>
    </dsp:sp>
    <dsp:sp modelId="{4696848C-5115-4A2E-8ACA-5532DFCFAA7A}">
      <dsp:nvSpPr>
        <dsp:cNvPr id="0" name=""/>
        <dsp:cNvSpPr/>
      </dsp:nvSpPr>
      <dsp:spPr>
        <a:xfrm rot="16200000">
          <a:off x="3954494" y="1435069"/>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34747" y="1439227"/>
        <a:ext cx="18974" cy="18974"/>
      </dsp:txXfrm>
    </dsp:sp>
    <dsp:sp modelId="{A5F9A6B3-BFCC-4D0A-9187-5E098AFEFE4B}">
      <dsp:nvSpPr>
        <dsp:cNvPr id="0" name=""/>
        <dsp:cNvSpPr/>
      </dsp:nvSpPr>
      <dsp:spPr>
        <a:xfrm>
          <a:off x="3515921" y="2348"/>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约车</a:t>
          </a:r>
        </a:p>
      </dsp:txBody>
      <dsp:txXfrm>
        <a:off x="3699949" y="186376"/>
        <a:ext cx="888569" cy="888569"/>
      </dsp:txXfrm>
    </dsp:sp>
    <dsp:sp modelId="{6DA567A0-42AF-4441-B30F-994154D7639C}">
      <dsp:nvSpPr>
        <dsp:cNvPr id="0" name=""/>
        <dsp:cNvSpPr/>
      </dsp:nvSpPr>
      <dsp:spPr>
        <a:xfrm>
          <a:off x="4772547" y="2253122"/>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952800" y="2257280"/>
        <a:ext cx="18974" cy="18974"/>
      </dsp:txXfrm>
    </dsp:sp>
    <dsp:sp modelId="{C7555467-40DB-4F6F-BB9D-175BADCDD810}">
      <dsp:nvSpPr>
        <dsp:cNvPr id="0" name=""/>
        <dsp:cNvSpPr/>
      </dsp:nvSpPr>
      <dsp:spPr>
        <a:xfrm>
          <a:off x="5152028" y="1638455"/>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约车</a:t>
          </a:r>
        </a:p>
      </dsp:txBody>
      <dsp:txXfrm>
        <a:off x="5336056" y="1822483"/>
        <a:ext cx="888569" cy="888569"/>
      </dsp:txXfrm>
    </dsp:sp>
    <dsp:sp modelId="{ACB16935-EAEF-41EC-8DCF-B6E64AC67934}">
      <dsp:nvSpPr>
        <dsp:cNvPr id="0" name=""/>
        <dsp:cNvSpPr/>
      </dsp:nvSpPr>
      <dsp:spPr>
        <a:xfrm rot="5400000">
          <a:off x="3954494" y="3071176"/>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34747" y="3075334"/>
        <a:ext cx="18974" cy="18974"/>
      </dsp:txXfrm>
    </dsp:sp>
    <dsp:sp modelId="{8A336328-9FE1-47CB-BB6A-0B8ABAC157CD}">
      <dsp:nvSpPr>
        <dsp:cNvPr id="0" name=""/>
        <dsp:cNvSpPr/>
      </dsp:nvSpPr>
      <dsp:spPr>
        <a:xfrm>
          <a:off x="3515921" y="3274561"/>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约车</a:t>
          </a:r>
        </a:p>
      </dsp:txBody>
      <dsp:txXfrm>
        <a:off x="3699949" y="3458589"/>
        <a:ext cx="888569" cy="888569"/>
      </dsp:txXfrm>
    </dsp:sp>
    <dsp:sp modelId="{EB2E53F1-84CC-45C3-956B-2DA693FC7958}">
      <dsp:nvSpPr>
        <dsp:cNvPr id="0" name=""/>
        <dsp:cNvSpPr/>
      </dsp:nvSpPr>
      <dsp:spPr>
        <a:xfrm rot="10800000">
          <a:off x="3136440" y="2253122"/>
          <a:ext cx="379480" cy="27290"/>
        </a:xfrm>
        <a:custGeom>
          <a:avLst/>
          <a:gdLst/>
          <a:ahLst/>
          <a:cxnLst/>
          <a:rect l="0" t="0" r="0" b="0"/>
          <a:pathLst>
            <a:path>
              <a:moveTo>
                <a:pt x="0" y="13645"/>
              </a:moveTo>
              <a:lnTo>
                <a:pt x="379480" y="136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rot="10800000">
        <a:off x="3316694" y="2257280"/>
        <a:ext cx="18974" cy="18974"/>
      </dsp:txXfrm>
    </dsp:sp>
    <dsp:sp modelId="{911B2269-4CB6-4D41-912E-5B0F11D797FB}">
      <dsp:nvSpPr>
        <dsp:cNvPr id="0" name=""/>
        <dsp:cNvSpPr/>
      </dsp:nvSpPr>
      <dsp:spPr>
        <a:xfrm>
          <a:off x="1879815" y="1638455"/>
          <a:ext cx="1256625" cy="1256625"/>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lvl="0" indent="0" algn="ctr" defTabSz="1466850">
            <a:lnSpc>
              <a:spcPct val="90000"/>
            </a:lnSpc>
            <a:spcBef>
              <a:spcPct val="0"/>
            </a:spcBef>
            <a:spcAft>
              <a:spcPct val="35000"/>
            </a:spcAft>
            <a:buNone/>
          </a:pPr>
          <a:r>
            <a:rPr lang="zh-CN" altLang="en-US" sz="3300" kern="1200" dirty="0"/>
            <a:t>约车</a:t>
          </a:r>
        </a:p>
      </dsp:txBody>
      <dsp:txXfrm>
        <a:off x="2063843" y="1822483"/>
        <a:ext cx="888569" cy="88856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4BC15-67F0-4FDA-BF07-8CC84D1D2059}">
      <dsp:nvSpPr>
        <dsp:cNvPr id="0" name=""/>
        <dsp:cNvSpPr/>
      </dsp:nvSpPr>
      <dsp:spPr>
        <a:xfrm>
          <a:off x="2143187" y="976"/>
          <a:ext cx="569687" cy="56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kern="1200" dirty="0"/>
            <a:t>单</a:t>
          </a:r>
        </a:p>
      </dsp:txBody>
      <dsp:txXfrm>
        <a:off x="2143187" y="976"/>
        <a:ext cx="569687" cy="569687"/>
      </dsp:txXfrm>
    </dsp:sp>
    <dsp:sp modelId="{F405E1B4-86DA-485E-B405-3148EA7E4D41}">
      <dsp:nvSpPr>
        <dsp:cNvPr id="0" name=""/>
        <dsp:cNvSpPr/>
      </dsp:nvSpPr>
      <dsp:spPr>
        <a:xfrm>
          <a:off x="365217" y="31317"/>
          <a:ext cx="2950071" cy="2950071"/>
        </a:xfrm>
        <a:prstGeom prst="circularArrow">
          <a:avLst>
            <a:gd name="adj1" fmla="val 3766"/>
            <a:gd name="adj2" fmla="val 234968"/>
            <a:gd name="adj3" fmla="val 19826362"/>
            <a:gd name="adj4" fmla="val 18606113"/>
            <a:gd name="adj5" fmla="val 4393"/>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08ACA8-D672-40BB-B3F2-69FFB9877F92}">
      <dsp:nvSpPr>
        <dsp:cNvPr id="0" name=""/>
        <dsp:cNvSpPr/>
      </dsp:nvSpPr>
      <dsp:spPr>
        <a:xfrm>
          <a:off x="2876134" y="920063"/>
          <a:ext cx="569687" cy="56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kern="1200" dirty="0"/>
            <a:t>单</a:t>
          </a:r>
        </a:p>
      </dsp:txBody>
      <dsp:txXfrm>
        <a:off x="2876134" y="920063"/>
        <a:ext cx="569687" cy="569687"/>
      </dsp:txXfrm>
    </dsp:sp>
    <dsp:sp modelId="{FE281D3B-8B60-450E-8173-7580ABFDA467}">
      <dsp:nvSpPr>
        <dsp:cNvPr id="0" name=""/>
        <dsp:cNvSpPr/>
      </dsp:nvSpPr>
      <dsp:spPr>
        <a:xfrm>
          <a:off x="365217" y="31317"/>
          <a:ext cx="2950071" cy="2950071"/>
        </a:xfrm>
        <a:prstGeom prst="circularArrow">
          <a:avLst>
            <a:gd name="adj1" fmla="val 3766"/>
            <a:gd name="adj2" fmla="val 234968"/>
            <a:gd name="adj3" fmla="val 1229486"/>
            <a:gd name="adj4" fmla="val 21557867"/>
            <a:gd name="adj5" fmla="val 4393"/>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1AA216-9CD7-46A2-8A43-B51A9024EDE6}">
      <dsp:nvSpPr>
        <dsp:cNvPr id="0" name=""/>
        <dsp:cNvSpPr/>
      </dsp:nvSpPr>
      <dsp:spPr>
        <a:xfrm>
          <a:off x="2614548" y="2066144"/>
          <a:ext cx="569687" cy="56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kern="1200" dirty="0"/>
            <a:t>单</a:t>
          </a:r>
        </a:p>
      </dsp:txBody>
      <dsp:txXfrm>
        <a:off x="2614548" y="2066144"/>
        <a:ext cx="569687" cy="569687"/>
      </dsp:txXfrm>
    </dsp:sp>
    <dsp:sp modelId="{8AA5A733-0C5E-49DD-BCC4-5F9EF9AD09BF}">
      <dsp:nvSpPr>
        <dsp:cNvPr id="0" name=""/>
        <dsp:cNvSpPr/>
      </dsp:nvSpPr>
      <dsp:spPr>
        <a:xfrm>
          <a:off x="365217" y="31317"/>
          <a:ext cx="2950071" cy="2950071"/>
        </a:xfrm>
        <a:prstGeom prst="circularArrow">
          <a:avLst>
            <a:gd name="adj1" fmla="val 3766"/>
            <a:gd name="adj2" fmla="val 234968"/>
            <a:gd name="adj3" fmla="val 4436758"/>
            <a:gd name="adj4" fmla="val 3308429"/>
            <a:gd name="adj5" fmla="val 4393"/>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3B5FCA-3330-40EE-B8C7-49359F13FA42}">
      <dsp:nvSpPr>
        <dsp:cNvPr id="0" name=""/>
        <dsp:cNvSpPr/>
      </dsp:nvSpPr>
      <dsp:spPr>
        <a:xfrm>
          <a:off x="1555409" y="2576199"/>
          <a:ext cx="569687" cy="56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kern="1200" dirty="0"/>
            <a:t>单</a:t>
          </a:r>
        </a:p>
      </dsp:txBody>
      <dsp:txXfrm>
        <a:off x="1555409" y="2576199"/>
        <a:ext cx="569687" cy="569687"/>
      </dsp:txXfrm>
    </dsp:sp>
    <dsp:sp modelId="{3E35643C-C637-4121-ABBF-B31D8B6D7254}">
      <dsp:nvSpPr>
        <dsp:cNvPr id="0" name=""/>
        <dsp:cNvSpPr/>
      </dsp:nvSpPr>
      <dsp:spPr>
        <a:xfrm>
          <a:off x="365217" y="31317"/>
          <a:ext cx="2950071" cy="2950071"/>
        </a:xfrm>
        <a:prstGeom prst="circularArrow">
          <a:avLst>
            <a:gd name="adj1" fmla="val 3766"/>
            <a:gd name="adj2" fmla="val 234968"/>
            <a:gd name="adj3" fmla="val 7256603"/>
            <a:gd name="adj4" fmla="val 6128273"/>
            <a:gd name="adj5" fmla="val 4393"/>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18B6A7-4DBD-46C9-9102-35B44A3D8273}">
      <dsp:nvSpPr>
        <dsp:cNvPr id="0" name=""/>
        <dsp:cNvSpPr/>
      </dsp:nvSpPr>
      <dsp:spPr>
        <a:xfrm>
          <a:off x="496270" y="2066144"/>
          <a:ext cx="569687" cy="56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kern="1200" dirty="0"/>
            <a:t>单</a:t>
          </a:r>
        </a:p>
      </dsp:txBody>
      <dsp:txXfrm>
        <a:off x="496270" y="2066144"/>
        <a:ext cx="569687" cy="569687"/>
      </dsp:txXfrm>
    </dsp:sp>
    <dsp:sp modelId="{6DC8D59F-BA60-4C04-9885-5B31F899B324}">
      <dsp:nvSpPr>
        <dsp:cNvPr id="0" name=""/>
        <dsp:cNvSpPr/>
      </dsp:nvSpPr>
      <dsp:spPr>
        <a:xfrm>
          <a:off x="365217" y="31317"/>
          <a:ext cx="2950071" cy="2950071"/>
        </a:xfrm>
        <a:prstGeom prst="circularArrow">
          <a:avLst>
            <a:gd name="adj1" fmla="val 3766"/>
            <a:gd name="adj2" fmla="val 234968"/>
            <a:gd name="adj3" fmla="val 10607165"/>
            <a:gd name="adj4" fmla="val 9335546"/>
            <a:gd name="adj5" fmla="val 4393"/>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AE5D55-BB08-41EB-9101-E528A05A0D8F}">
      <dsp:nvSpPr>
        <dsp:cNvPr id="0" name=""/>
        <dsp:cNvSpPr/>
      </dsp:nvSpPr>
      <dsp:spPr>
        <a:xfrm>
          <a:off x="234685" y="920063"/>
          <a:ext cx="569687" cy="56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kern="1200" dirty="0"/>
            <a:t>单</a:t>
          </a:r>
        </a:p>
      </dsp:txBody>
      <dsp:txXfrm>
        <a:off x="234685" y="920063"/>
        <a:ext cx="569687" cy="569687"/>
      </dsp:txXfrm>
    </dsp:sp>
    <dsp:sp modelId="{C64A05A1-712F-4299-805C-D2826CE2A72D}">
      <dsp:nvSpPr>
        <dsp:cNvPr id="0" name=""/>
        <dsp:cNvSpPr/>
      </dsp:nvSpPr>
      <dsp:spPr>
        <a:xfrm>
          <a:off x="365217" y="31317"/>
          <a:ext cx="2950071" cy="2950071"/>
        </a:xfrm>
        <a:prstGeom prst="circularArrow">
          <a:avLst>
            <a:gd name="adj1" fmla="val 3766"/>
            <a:gd name="adj2" fmla="val 234968"/>
            <a:gd name="adj3" fmla="val 13558918"/>
            <a:gd name="adj4" fmla="val 12338670"/>
            <a:gd name="adj5" fmla="val 4393"/>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0E8BB7-1B0D-4BBA-B32C-9A9574025231}">
      <dsp:nvSpPr>
        <dsp:cNvPr id="0" name=""/>
        <dsp:cNvSpPr/>
      </dsp:nvSpPr>
      <dsp:spPr>
        <a:xfrm>
          <a:off x="967631" y="976"/>
          <a:ext cx="569687" cy="5696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640" tIns="40640" rIns="40640" bIns="40640" numCol="1" spcCol="1270" anchor="ctr" anchorCtr="0">
          <a:noAutofit/>
        </a:bodyPr>
        <a:lstStyle/>
        <a:p>
          <a:pPr marL="0" lvl="0" indent="0" algn="ctr" defTabSz="1422400">
            <a:lnSpc>
              <a:spcPct val="90000"/>
            </a:lnSpc>
            <a:spcBef>
              <a:spcPct val="0"/>
            </a:spcBef>
            <a:spcAft>
              <a:spcPct val="35000"/>
            </a:spcAft>
            <a:buNone/>
          </a:pPr>
          <a:r>
            <a:rPr lang="zh-CN" altLang="en-US" sz="3200" kern="1200" dirty="0"/>
            <a:t>单</a:t>
          </a:r>
        </a:p>
      </dsp:txBody>
      <dsp:txXfrm>
        <a:off x="967631" y="976"/>
        <a:ext cx="569687" cy="569687"/>
      </dsp:txXfrm>
    </dsp:sp>
    <dsp:sp modelId="{9BA9C361-858D-45E8-94DE-5AF2E3CEAACA}">
      <dsp:nvSpPr>
        <dsp:cNvPr id="0" name=""/>
        <dsp:cNvSpPr/>
      </dsp:nvSpPr>
      <dsp:spPr>
        <a:xfrm>
          <a:off x="365217" y="31317"/>
          <a:ext cx="2950071" cy="2950071"/>
        </a:xfrm>
        <a:prstGeom prst="circularArrow">
          <a:avLst>
            <a:gd name="adj1" fmla="val 3766"/>
            <a:gd name="adj2" fmla="val 234968"/>
            <a:gd name="adj3" fmla="val 16740331"/>
            <a:gd name="adj4" fmla="val 15424700"/>
            <a:gd name="adj5" fmla="val 4393"/>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4501AA-54EA-410A-AADD-BFC5E3193A85}">
      <dsp:nvSpPr>
        <dsp:cNvPr id="0" name=""/>
        <dsp:cNvSpPr/>
      </dsp:nvSpPr>
      <dsp:spPr>
        <a:xfrm rot="16200000">
          <a:off x="1981" y="396"/>
          <a:ext cx="3417093" cy="3417093"/>
        </a:xfrm>
        <a:prstGeom prst="downArrow">
          <a:avLst>
            <a:gd name="adj1" fmla="val 50000"/>
            <a:gd name="adj2" fmla="val 35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zh-CN" altLang="en-US" sz="3800" kern="1200" dirty="0"/>
            <a:t>你给我一个</a:t>
          </a:r>
          <a:r>
            <a:rPr lang="en-US" altLang="zh-CN" sz="3800" kern="1200" dirty="0"/>
            <a:t>idea</a:t>
          </a:r>
          <a:endParaRPr lang="zh-CN" altLang="en-US" sz="3800" kern="1200" dirty="0"/>
        </a:p>
      </dsp:txBody>
      <dsp:txXfrm rot="5400000">
        <a:off x="1982" y="854668"/>
        <a:ext cx="2819102" cy="1708547"/>
      </dsp:txXfrm>
    </dsp:sp>
    <dsp:sp modelId="{70422B2F-BC72-4869-BD56-D2D6D3251BDC}">
      <dsp:nvSpPr>
        <dsp:cNvPr id="0" name=""/>
        <dsp:cNvSpPr/>
      </dsp:nvSpPr>
      <dsp:spPr>
        <a:xfrm rot="5400000">
          <a:off x="4708924" y="396"/>
          <a:ext cx="3417093" cy="3417093"/>
        </a:xfrm>
        <a:prstGeom prst="downArrow">
          <a:avLst>
            <a:gd name="adj1" fmla="val 50000"/>
            <a:gd name="adj2" fmla="val 35000"/>
          </a:avLst>
        </a:prstGeom>
        <a:solidFill>
          <a:srgbClr val="FF00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zh-CN" altLang="en-US" sz="3800" kern="1200" dirty="0"/>
            <a:t>我给你一个</a:t>
          </a:r>
          <a:r>
            <a:rPr lang="en-US" altLang="zh-CN" sz="3800" kern="1200" dirty="0"/>
            <a:t>dollar</a:t>
          </a:r>
          <a:endParaRPr lang="zh-CN" altLang="en-US" sz="3800" kern="1200" dirty="0"/>
        </a:p>
      </dsp:txBody>
      <dsp:txXfrm rot="-5400000">
        <a:off x="5306916" y="854669"/>
        <a:ext cx="2819102" cy="1708547"/>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BCA1C-4E4F-4BBD-8650-181F1456C9B4}">
      <dsp:nvSpPr>
        <dsp:cNvPr id="0" name=""/>
        <dsp:cNvSpPr/>
      </dsp:nvSpPr>
      <dsp:spPr>
        <a:xfrm>
          <a:off x="2468536" y="598611"/>
          <a:ext cx="125514" cy="549874"/>
        </a:xfrm>
        <a:custGeom>
          <a:avLst/>
          <a:gdLst/>
          <a:ahLst/>
          <a:cxnLst/>
          <a:rect l="0" t="0" r="0" b="0"/>
          <a:pathLst>
            <a:path>
              <a:moveTo>
                <a:pt x="125514" y="0"/>
              </a:moveTo>
              <a:lnTo>
                <a:pt x="125514" y="549874"/>
              </a:lnTo>
              <a:lnTo>
                <a:pt x="0" y="54987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C1802B-1E3A-48E7-93EF-80295A84FD31}">
      <dsp:nvSpPr>
        <dsp:cNvPr id="0" name=""/>
        <dsp:cNvSpPr/>
      </dsp:nvSpPr>
      <dsp:spPr>
        <a:xfrm>
          <a:off x="2594051" y="598611"/>
          <a:ext cx="1446408" cy="1099748"/>
        </a:xfrm>
        <a:custGeom>
          <a:avLst/>
          <a:gdLst/>
          <a:ahLst/>
          <a:cxnLst/>
          <a:rect l="0" t="0" r="0" b="0"/>
          <a:pathLst>
            <a:path>
              <a:moveTo>
                <a:pt x="0" y="0"/>
              </a:moveTo>
              <a:lnTo>
                <a:pt x="0" y="974233"/>
              </a:lnTo>
              <a:lnTo>
                <a:pt x="1446408" y="974233"/>
              </a:lnTo>
              <a:lnTo>
                <a:pt x="1446408" y="109974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841315-6921-425D-88A8-0607686CD140}">
      <dsp:nvSpPr>
        <dsp:cNvPr id="0" name=""/>
        <dsp:cNvSpPr/>
      </dsp:nvSpPr>
      <dsp:spPr>
        <a:xfrm>
          <a:off x="2548331" y="598611"/>
          <a:ext cx="91440" cy="1099748"/>
        </a:xfrm>
        <a:custGeom>
          <a:avLst/>
          <a:gdLst/>
          <a:ahLst/>
          <a:cxnLst/>
          <a:rect l="0" t="0" r="0" b="0"/>
          <a:pathLst>
            <a:path>
              <a:moveTo>
                <a:pt x="45720" y="0"/>
              </a:moveTo>
              <a:lnTo>
                <a:pt x="45720" y="109974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893313-9463-48EF-A97A-723037888F06}">
      <dsp:nvSpPr>
        <dsp:cNvPr id="0" name=""/>
        <dsp:cNvSpPr/>
      </dsp:nvSpPr>
      <dsp:spPr>
        <a:xfrm>
          <a:off x="1147642" y="598611"/>
          <a:ext cx="1446408" cy="1099748"/>
        </a:xfrm>
        <a:custGeom>
          <a:avLst/>
          <a:gdLst/>
          <a:ahLst/>
          <a:cxnLst/>
          <a:rect l="0" t="0" r="0" b="0"/>
          <a:pathLst>
            <a:path>
              <a:moveTo>
                <a:pt x="1446408" y="0"/>
              </a:moveTo>
              <a:lnTo>
                <a:pt x="1446408" y="974233"/>
              </a:lnTo>
              <a:lnTo>
                <a:pt x="0" y="974233"/>
              </a:lnTo>
              <a:lnTo>
                <a:pt x="0" y="109974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6D785C-79A5-4253-8567-0BC7DD481BFA}">
      <dsp:nvSpPr>
        <dsp:cNvPr id="0" name=""/>
        <dsp:cNvSpPr/>
      </dsp:nvSpPr>
      <dsp:spPr>
        <a:xfrm>
          <a:off x="1996361" y="922"/>
          <a:ext cx="1195378" cy="59768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zh-CN" altLang="en-US" sz="3700" kern="1200" dirty="0"/>
            <a:t>智能</a:t>
          </a:r>
        </a:p>
      </dsp:txBody>
      <dsp:txXfrm>
        <a:off x="1996361" y="922"/>
        <a:ext cx="1195378" cy="597689"/>
      </dsp:txXfrm>
    </dsp:sp>
    <dsp:sp modelId="{D176045E-8D0D-4B47-9E7D-EEAD596B8CF2}">
      <dsp:nvSpPr>
        <dsp:cNvPr id="0" name=""/>
        <dsp:cNvSpPr/>
      </dsp:nvSpPr>
      <dsp:spPr>
        <a:xfrm>
          <a:off x="549953" y="1698360"/>
          <a:ext cx="1195378" cy="59768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zh-CN" altLang="en-US" sz="3700" kern="1200" dirty="0"/>
            <a:t>数据</a:t>
          </a:r>
        </a:p>
      </dsp:txBody>
      <dsp:txXfrm>
        <a:off x="549953" y="1698360"/>
        <a:ext cx="1195378" cy="597689"/>
      </dsp:txXfrm>
    </dsp:sp>
    <dsp:sp modelId="{2611BE38-9715-487D-B505-C82C7C8D6319}">
      <dsp:nvSpPr>
        <dsp:cNvPr id="0" name=""/>
        <dsp:cNvSpPr/>
      </dsp:nvSpPr>
      <dsp:spPr>
        <a:xfrm>
          <a:off x="1996361" y="1698360"/>
          <a:ext cx="1195378" cy="59768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zh-CN" altLang="en-US" sz="3700" kern="1200" dirty="0"/>
            <a:t>数据</a:t>
          </a:r>
        </a:p>
      </dsp:txBody>
      <dsp:txXfrm>
        <a:off x="1996361" y="1698360"/>
        <a:ext cx="1195378" cy="597689"/>
      </dsp:txXfrm>
    </dsp:sp>
    <dsp:sp modelId="{5A4F6DE7-73F4-44F3-9FD9-576DE129DAAF}">
      <dsp:nvSpPr>
        <dsp:cNvPr id="0" name=""/>
        <dsp:cNvSpPr/>
      </dsp:nvSpPr>
      <dsp:spPr>
        <a:xfrm>
          <a:off x="3442769" y="1698360"/>
          <a:ext cx="1195378" cy="59768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zh-CN" altLang="en-US" sz="3700" kern="1200" dirty="0"/>
            <a:t>数据</a:t>
          </a:r>
        </a:p>
      </dsp:txBody>
      <dsp:txXfrm>
        <a:off x="3442769" y="1698360"/>
        <a:ext cx="1195378" cy="597689"/>
      </dsp:txXfrm>
    </dsp:sp>
    <dsp:sp modelId="{6AF31AB7-8609-447B-93BF-3830471A9349}">
      <dsp:nvSpPr>
        <dsp:cNvPr id="0" name=""/>
        <dsp:cNvSpPr/>
      </dsp:nvSpPr>
      <dsp:spPr>
        <a:xfrm>
          <a:off x="1273157" y="849641"/>
          <a:ext cx="1195378" cy="59768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zh-CN" altLang="en-US" sz="3700" kern="1200" dirty="0"/>
            <a:t>信任</a:t>
          </a:r>
        </a:p>
      </dsp:txBody>
      <dsp:txXfrm>
        <a:off x="1273157" y="849641"/>
        <a:ext cx="1195378" cy="59768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09B63-ADF1-440E-A7E1-C92209FA505B}">
      <dsp:nvSpPr>
        <dsp:cNvPr id="0" name=""/>
        <dsp:cNvSpPr/>
      </dsp:nvSpPr>
      <dsp:spPr>
        <a:xfrm>
          <a:off x="-4694479" y="-719632"/>
          <a:ext cx="5591780" cy="5591780"/>
        </a:xfrm>
        <a:prstGeom prst="blockArc">
          <a:avLst>
            <a:gd name="adj1" fmla="val 18900000"/>
            <a:gd name="adj2" fmla="val 2700000"/>
            <a:gd name="adj3" fmla="val 386"/>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FA9B02-F058-449E-8AC2-F0E0CD02ACA0}">
      <dsp:nvSpPr>
        <dsp:cNvPr id="0" name=""/>
        <dsp:cNvSpPr/>
      </dsp:nvSpPr>
      <dsp:spPr>
        <a:xfrm>
          <a:off x="392717" y="259449"/>
          <a:ext cx="7789533" cy="51923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139" tIns="66040" rIns="66040" bIns="66040" numCol="1" spcCol="1270" anchor="ctr" anchorCtr="0">
          <a:noAutofit/>
        </a:bodyPr>
        <a:lstStyle/>
        <a:p>
          <a:pPr marL="0" lvl="0" indent="0" algn="l" defTabSz="1155700">
            <a:lnSpc>
              <a:spcPct val="90000"/>
            </a:lnSpc>
            <a:spcBef>
              <a:spcPct val="0"/>
            </a:spcBef>
            <a:spcAft>
              <a:spcPct val="35000"/>
            </a:spcAft>
            <a:buNone/>
          </a:pPr>
          <a:r>
            <a:rPr lang="zh-CN" altLang="en-US" sz="2600" kern="1200" dirty="0"/>
            <a:t>最本质的特征：时间不可逆</a:t>
          </a:r>
          <a:endParaRPr lang="en-US" altLang="zh-CN" sz="2600" kern="1200" dirty="0"/>
        </a:p>
      </dsp:txBody>
      <dsp:txXfrm>
        <a:off x="392717" y="259449"/>
        <a:ext cx="7789533" cy="519230"/>
      </dsp:txXfrm>
    </dsp:sp>
    <dsp:sp modelId="{554179BB-F10B-4D0F-992E-10824CB48813}">
      <dsp:nvSpPr>
        <dsp:cNvPr id="0" name=""/>
        <dsp:cNvSpPr/>
      </dsp:nvSpPr>
      <dsp:spPr>
        <a:xfrm>
          <a:off x="68198" y="194545"/>
          <a:ext cx="649038" cy="649038"/>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AEADE0-DC0F-43D5-A6FD-A6274F1E4D06}">
      <dsp:nvSpPr>
        <dsp:cNvPr id="0" name=""/>
        <dsp:cNvSpPr/>
      </dsp:nvSpPr>
      <dsp:spPr>
        <a:xfrm>
          <a:off x="764782" y="1038045"/>
          <a:ext cx="7417468" cy="51923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139" tIns="66040" rIns="66040" bIns="66040" numCol="1" spcCol="1270" anchor="ctr" anchorCtr="0">
          <a:noAutofit/>
        </a:bodyPr>
        <a:lstStyle/>
        <a:p>
          <a:pPr marL="0" lvl="0" indent="0" algn="l" defTabSz="1155700">
            <a:lnSpc>
              <a:spcPct val="90000"/>
            </a:lnSpc>
            <a:spcBef>
              <a:spcPct val="0"/>
            </a:spcBef>
            <a:spcAft>
              <a:spcPct val="35000"/>
            </a:spcAft>
            <a:buNone/>
          </a:pPr>
          <a:r>
            <a:rPr lang="zh-CN" altLang="en-US" sz="2600" kern="1200" dirty="0"/>
            <a:t>最鲜明的特色：群体见证</a:t>
          </a:r>
          <a:endParaRPr lang="en-US" altLang="zh-CN" sz="2600" kern="1200" dirty="0"/>
        </a:p>
      </dsp:txBody>
      <dsp:txXfrm>
        <a:off x="764782" y="1038045"/>
        <a:ext cx="7417468" cy="519230"/>
      </dsp:txXfrm>
    </dsp:sp>
    <dsp:sp modelId="{1631BD19-BA4B-476C-BAAE-3AF4E131EF1A}">
      <dsp:nvSpPr>
        <dsp:cNvPr id="0" name=""/>
        <dsp:cNvSpPr/>
      </dsp:nvSpPr>
      <dsp:spPr>
        <a:xfrm>
          <a:off x="440263" y="973141"/>
          <a:ext cx="649038" cy="649038"/>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048025-AE2F-4D2E-A8A8-A41D59D787D8}">
      <dsp:nvSpPr>
        <dsp:cNvPr id="0" name=""/>
        <dsp:cNvSpPr/>
      </dsp:nvSpPr>
      <dsp:spPr>
        <a:xfrm>
          <a:off x="878977" y="1816642"/>
          <a:ext cx="7303274" cy="51923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139" tIns="66040" rIns="66040" bIns="66040" numCol="1" spcCol="1270" anchor="ctr" anchorCtr="0">
          <a:noAutofit/>
        </a:bodyPr>
        <a:lstStyle/>
        <a:p>
          <a:pPr marL="0" lvl="0" indent="0" algn="l" defTabSz="1155700">
            <a:lnSpc>
              <a:spcPct val="90000"/>
            </a:lnSpc>
            <a:spcBef>
              <a:spcPct val="0"/>
            </a:spcBef>
            <a:spcAft>
              <a:spcPct val="35000"/>
            </a:spcAft>
            <a:buNone/>
          </a:pPr>
          <a:r>
            <a:rPr lang="zh-CN" altLang="en-US" sz="2600" kern="1200" dirty="0"/>
            <a:t>最重要的卖点：价值守恒、可编程</a:t>
          </a:r>
        </a:p>
      </dsp:txBody>
      <dsp:txXfrm>
        <a:off x="878977" y="1816642"/>
        <a:ext cx="7303274" cy="519230"/>
      </dsp:txXfrm>
    </dsp:sp>
    <dsp:sp modelId="{5D0C44B4-B010-4AB6-B951-FA1CF8771025}">
      <dsp:nvSpPr>
        <dsp:cNvPr id="0" name=""/>
        <dsp:cNvSpPr/>
      </dsp:nvSpPr>
      <dsp:spPr>
        <a:xfrm>
          <a:off x="554458" y="1751738"/>
          <a:ext cx="649038" cy="649038"/>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7CAAAD-7B9B-4553-9BD8-12302ABE228B}">
      <dsp:nvSpPr>
        <dsp:cNvPr id="0" name=""/>
        <dsp:cNvSpPr/>
      </dsp:nvSpPr>
      <dsp:spPr>
        <a:xfrm>
          <a:off x="764782" y="2595238"/>
          <a:ext cx="7417468" cy="51923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139" tIns="66040" rIns="66040" bIns="66040" numCol="1" spcCol="1270" anchor="ctr" anchorCtr="0">
          <a:noAutofit/>
        </a:bodyPr>
        <a:lstStyle/>
        <a:p>
          <a:pPr marL="0" lvl="0" indent="0" algn="l" defTabSz="1155700">
            <a:lnSpc>
              <a:spcPct val="90000"/>
            </a:lnSpc>
            <a:spcBef>
              <a:spcPct val="0"/>
            </a:spcBef>
            <a:spcAft>
              <a:spcPct val="35000"/>
            </a:spcAft>
            <a:buNone/>
          </a:pPr>
          <a:r>
            <a:rPr lang="zh-CN" altLang="en-US" sz="2600" kern="1200" dirty="0"/>
            <a:t>最刺激的挑战：性能、跨链、数据主权保护</a:t>
          </a:r>
        </a:p>
      </dsp:txBody>
      <dsp:txXfrm>
        <a:off x="764782" y="2595238"/>
        <a:ext cx="7417468" cy="519230"/>
      </dsp:txXfrm>
    </dsp:sp>
    <dsp:sp modelId="{9D0DECEF-EB45-4FF5-9CD3-A419A6B28726}">
      <dsp:nvSpPr>
        <dsp:cNvPr id="0" name=""/>
        <dsp:cNvSpPr/>
      </dsp:nvSpPr>
      <dsp:spPr>
        <a:xfrm>
          <a:off x="440263" y="2530335"/>
          <a:ext cx="649038" cy="649038"/>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002DDC-DCE9-4164-AF89-4BA27E8EBDC0}">
      <dsp:nvSpPr>
        <dsp:cNvPr id="0" name=""/>
        <dsp:cNvSpPr/>
      </dsp:nvSpPr>
      <dsp:spPr>
        <a:xfrm>
          <a:off x="392717" y="3373835"/>
          <a:ext cx="7789533" cy="51923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139" tIns="66040" rIns="66040" bIns="66040" numCol="1" spcCol="1270" anchor="ctr" anchorCtr="0">
          <a:noAutofit/>
        </a:bodyPr>
        <a:lstStyle/>
        <a:p>
          <a:pPr marL="0" lvl="0" indent="0" algn="l" defTabSz="1155700">
            <a:lnSpc>
              <a:spcPct val="90000"/>
            </a:lnSpc>
            <a:spcBef>
              <a:spcPct val="0"/>
            </a:spcBef>
            <a:spcAft>
              <a:spcPct val="35000"/>
            </a:spcAft>
            <a:buNone/>
          </a:pPr>
          <a:r>
            <a:rPr lang="zh-CN" altLang="en-US" sz="2600" kern="1200" dirty="0"/>
            <a:t>最诱人的前景：信任</a:t>
          </a:r>
          <a:r>
            <a:rPr lang="en-US" altLang="zh-CN" sz="2600" kern="1200" dirty="0"/>
            <a:t>+</a:t>
          </a:r>
          <a:r>
            <a:rPr lang="zh-CN" altLang="en-US" sz="2600" kern="1200" dirty="0"/>
            <a:t>数据</a:t>
          </a:r>
          <a:r>
            <a:rPr lang="en-US" altLang="zh-CN" sz="2600" kern="1200" dirty="0"/>
            <a:t>+</a:t>
          </a:r>
          <a:r>
            <a:rPr lang="zh-CN" altLang="en-US" sz="2600" kern="1200" dirty="0"/>
            <a:t>智能</a:t>
          </a:r>
        </a:p>
      </dsp:txBody>
      <dsp:txXfrm>
        <a:off x="392717" y="3373835"/>
        <a:ext cx="7789533" cy="519230"/>
      </dsp:txXfrm>
    </dsp:sp>
    <dsp:sp modelId="{6AE41413-E3E0-4349-9485-8FB450F339BF}">
      <dsp:nvSpPr>
        <dsp:cNvPr id="0" name=""/>
        <dsp:cNvSpPr/>
      </dsp:nvSpPr>
      <dsp:spPr>
        <a:xfrm>
          <a:off x="68198" y="3308931"/>
          <a:ext cx="649038" cy="649038"/>
        </a:xfrm>
        <a:prstGeom prst="ellipse">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94A9D-F2D1-4229-9AC9-1D94DF7FD4AF}">
      <dsp:nvSpPr>
        <dsp:cNvPr id="0" name=""/>
        <dsp:cNvSpPr/>
      </dsp:nvSpPr>
      <dsp:spPr>
        <a:xfrm>
          <a:off x="0" y="3225230"/>
          <a:ext cx="8058177" cy="1058592"/>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zh-CN" altLang="en-US" sz="1900" kern="1200" dirty="0"/>
            <a:t>合约关闭</a:t>
          </a:r>
        </a:p>
      </dsp:txBody>
      <dsp:txXfrm>
        <a:off x="0" y="3225230"/>
        <a:ext cx="8058177" cy="571639"/>
      </dsp:txXfrm>
    </dsp:sp>
    <dsp:sp modelId="{29348275-BCAF-46EB-A78D-481DCDB5637D}">
      <dsp:nvSpPr>
        <dsp:cNvPr id="0" name=""/>
        <dsp:cNvSpPr/>
      </dsp:nvSpPr>
      <dsp:spPr>
        <a:xfrm>
          <a:off x="0" y="3775698"/>
          <a:ext cx="4029088" cy="486952"/>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en-US" altLang="zh-CN" sz="2700" kern="1200" dirty="0"/>
            <a:t>0</a:t>
          </a:r>
          <a:endParaRPr lang="zh-CN" altLang="en-US" sz="2700" kern="1200" dirty="0"/>
        </a:p>
      </dsp:txBody>
      <dsp:txXfrm>
        <a:off x="0" y="3775698"/>
        <a:ext cx="4029088" cy="486952"/>
      </dsp:txXfrm>
    </dsp:sp>
    <dsp:sp modelId="{9CE44FDD-621B-4472-9FB1-A97AA09191CD}">
      <dsp:nvSpPr>
        <dsp:cNvPr id="0" name=""/>
        <dsp:cNvSpPr/>
      </dsp:nvSpPr>
      <dsp:spPr>
        <a:xfrm>
          <a:off x="4029088" y="3775698"/>
          <a:ext cx="4029088" cy="486952"/>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en-US" altLang="zh-CN" sz="2700" kern="1200" dirty="0"/>
            <a:t>0</a:t>
          </a:r>
          <a:endParaRPr lang="zh-CN" altLang="en-US" sz="2700" kern="1200" dirty="0"/>
        </a:p>
      </dsp:txBody>
      <dsp:txXfrm>
        <a:off x="4029088" y="3775698"/>
        <a:ext cx="4029088" cy="486952"/>
      </dsp:txXfrm>
    </dsp:sp>
    <dsp:sp modelId="{1E2C24A2-42DA-4D16-BB16-A8C28BB6A68B}">
      <dsp:nvSpPr>
        <dsp:cNvPr id="0" name=""/>
        <dsp:cNvSpPr/>
      </dsp:nvSpPr>
      <dsp:spPr>
        <a:xfrm rot="10800000">
          <a:off x="0" y="1612993"/>
          <a:ext cx="8058177" cy="1628115"/>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zh-CN" altLang="en-US" sz="1900" kern="1200" dirty="0"/>
            <a:t>事件激活业务逻辑</a:t>
          </a:r>
        </a:p>
      </dsp:txBody>
      <dsp:txXfrm rot="-10800000">
        <a:off x="0" y="1612993"/>
        <a:ext cx="8058177" cy="571468"/>
      </dsp:txXfrm>
    </dsp:sp>
    <dsp:sp modelId="{D8DF2D0F-B264-42DA-AD56-0EDDDC911723}">
      <dsp:nvSpPr>
        <dsp:cNvPr id="0" name=""/>
        <dsp:cNvSpPr/>
      </dsp:nvSpPr>
      <dsp:spPr>
        <a:xfrm>
          <a:off x="0" y="2184462"/>
          <a:ext cx="4029088" cy="486806"/>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zh-CN" altLang="en-US" sz="2700" kern="1200" dirty="0"/>
            <a:t>甲的余额’</a:t>
          </a:r>
        </a:p>
      </dsp:txBody>
      <dsp:txXfrm>
        <a:off x="0" y="2184462"/>
        <a:ext cx="4029088" cy="486806"/>
      </dsp:txXfrm>
    </dsp:sp>
    <dsp:sp modelId="{C6A68F43-8099-42B5-A200-8875D9DF0A03}">
      <dsp:nvSpPr>
        <dsp:cNvPr id="0" name=""/>
        <dsp:cNvSpPr/>
      </dsp:nvSpPr>
      <dsp:spPr>
        <a:xfrm>
          <a:off x="4029088" y="2184462"/>
          <a:ext cx="4029088" cy="486806"/>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zh-CN" altLang="en-US" sz="2700" kern="1200" dirty="0"/>
            <a:t>乙的余额’</a:t>
          </a:r>
        </a:p>
      </dsp:txBody>
      <dsp:txXfrm>
        <a:off x="4029088" y="2184462"/>
        <a:ext cx="4029088" cy="486806"/>
      </dsp:txXfrm>
    </dsp:sp>
    <dsp:sp modelId="{C9442C8C-B347-4F5A-9744-7BDF757115FD}">
      <dsp:nvSpPr>
        <dsp:cNvPr id="0" name=""/>
        <dsp:cNvSpPr/>
      </dsp:nvSpPr>
      <dsp:spPr>
        <a:xfrm rot="10800000">
          <a:off x="0" y="757"/>
          <a:ext cx="8058177" cy="1628115"/>
        </a:xfrm>
        <a:prstGeom prst="upArrowCallou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zh-CN" altLang="en-US" sz="1900" kern="1200" dirty="0"/>
            <a:t>价值充入“智能合约”</a:t>
          </a:r>
        </a:p>
      </dsp:txBody>
      <dsp:txXfrm rot="-10800000">
        <a:off x="0" y="757"/>
        <a:ext cx="8058177" cy="571468"/>
      </dsp:txXfrm>
    </dsp:sp>
    <dsp:sp modelId="{9A0556E7-767E-4352-8A55-52EF3EFD42FD}">
      <dsp:nvSpPr>
        <dsp:cNvPr id="0" name=""/>
        <dsp:cNvSpPr/>
      </dsp:nvSpPr>
      <dsp:spPr>
        <a:xfrm>
          <a:off x="0" y="572225"/>
          <a:ext cx="4029088" cy="486806"/>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zh-CN" altLang="en-US" sz="2700" kern="1200" dirty="0"/>
            <a:t>甲的余额</a:t>
          </a:r>
        </a:p>
      </dsp:txBody>
      <dsp:txXfrm>
        <a:off x="0" y="572225"/>
        <a:ext cx="4029088" cy="486806"/>
      </dsp:txXfrm>
    </dsp:sp>
    <dsp:sp modelId="{26D28085-8E32-41FA-B785-A0D0AF170DE4}">
      <dsp:nvSpPr>
        <dsp:cNvPr id="0" name=""/>
        <dsp:cNvSpPr/>
      </dsp:nvSpPr>
      <dsp:spPr>
        <a:xfrm>
          <a:off x="4029088" y="572225"/>
          <a:ext cx="4029088" cy="486806"/>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r>
            <a:rPr lang="zh-CN" altLang="en-US" sz="2700" kern="1200" dirty="0"/>
            <a:t>乙的余额</a:t>
          </a:r>
        </a:p>
      </dsp:txBody>
      <dsp:txXfrm>
        <a:off x="4029088" y="572225"/>
        <a:ext cx="4029088" cy="486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70CDCE-00C8-41E2-B004-9BF4ADB4C98A}">
      <dsp:nvSpPr>
        <dsp:cNvPr id="0" name=""/>
        <dsp:cNvSpPr/>
      </dsp:nvSpPr>
      <dsp:spPr>
        <a:xfrm>
          <a:off x="1649112" y="0"/>
          <a:ext cx="4199805" cy="4199805"/>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520956-2C01-472F-8A70-AE12600AC822}">
      <dsp:nvSpPr>
        <dsp:cNvPr id="0" name=""/>
        <dsp:cNvSpPr/>
      </dsp:nvSpPr>
      <dsp:spPr>
        <a:xfrm>
          <a:off x="3749014" y="420390"/>
          <a:ext cx="2729873" cy="373224"/>
        </a:xfrm>
        <a:prstGeom prst="roundRect">
          <a:avLst/>
        </a:prstGeom>
        <a:solidFill>
          <a:srgbClr val="FF0000">
            <a:alpha val="90000"/>
          </a:srgb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可运营性</a:t>
          </a:r>
        </a:p>
      </dsp:txBody>
      <dsp:txXfrm>
        <a:off x="3767233" y="438609"/>
        <a:ext cx="2693435" cy="336786"/>
      </dsp:txXfrm>
    </dsp:sp>
    <dsp:sp modelId="{E8219BD0-F3F0-45F4-8AED-199526984734}">
      <dsp:nvSpPr>
        <dsp:cNvPr id="0" name=""/>
        <dsp:cNvSpPr/>
      </dsp:nvSpPr>
      <dsp:spPr>
        <a:xfrm>
          <a:off x="3749014" y="840268"/>
          <a:ext cx="2729873" cy="373224"/>
        </a:xfrm>
        <a:prstGeom prst="roundRect">
          <a:avLst/>
        </a:prstGeom>
        <a:solidFill>
          <a:srgbClr val="FF0000">
            <a:alpha val="90000"/>
          </a:srgb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隐私保护</a:t>
          </a:r>
        </a:p>
      </dsp:txBody>
      <dsp:txXfrm>
        <a:off x="3767233" y="858487"/>
        <a:ext cx="2693435" cy="336786"/>
      </dsp:txXfrm>
    </dsp:sp>
    <dsp:sp modelId="{5B170A40-ACAA-4E97-85FC-79E5E103F23F}">
      <dsp:nvSpPr>
        <dsp:cNvPr id="0" name=""/>
        <dsp:cNvSpPr/>
      </dsp:nvSpPr>
      <dsp:spPr>
        <a:xfrm>
          <a:off x="3749014" y="1260146"/>
          <a:ext cx="2729873" cy="373224"/>
        </a:xfrm>
        <a:prstGeom prst="roundRect">
          <a:avLst/>
        </a:prstGeom>
        <a:solidFill>
          <a:srgbClr val="00B0F0">
            <a:alpha val="90000"/>
          </a:srgb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不可双花</a:t>
          </a:r>
        </a:p>
      </dsp:txBody>
      <dsp:txXfrm>
        <a:off x="3767233" y="1278365"/>
        <a:ext cx="2693435" cy="336786"/>
      </dsp:txXfrm>
    </dsp:sp>
    <dsp:sp modelId="{ED9690FF-0796-4B49-AA1C-3A9C7031FE63}">
      <dsp:nvSpPr>
        <dsp:cNvPr id="0" name=""/>
        <dsp:cNvSpPr/>
      </dsp:nvSpPr>
      <dsp:spPr>
        <a:xfrm>
          <a:off x="3749014" y="1680024"/>
          <a:ext cx="2729873" cy="373224"/>
        </a:xfrm>
        <a:prstGeom prst="roundRect">
          <a:avLst/>
        </a:prstGeom>
        <a:solidFill>
          <a:srgbClr val="00B0F0">
            <a:alpha val="90000"/>
          </a:srgb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不可透支</a:t>
          </a:r>
        </a:p>
      </dsp:txBody>
      <dsp:txXfrm>
        <a:off x="3767233" y="1698243"/>
        <a:ext cx="2693435" cy="336786"/>
      </dsp:txXfrm>
    </dsp:sp>
    <dsp:sp modelId="{A2EB6264-CFDB-45A0-97B3-695B21FA7F76}">
      <dsp:nvSpPr>
        <dsp:cNvPr id="0" name=""/>
        <dsp:cNvSpPr/>
      </dsp:nvSpPr>
      <dsp:spPr>
        <a:xfrm>
          <a:off x="3749014" y="2099902"/>
          <a:ext cx="2729873" cy="37322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不可乱序</a:t>
          </a:r>
        </a:p>
      </dsp:txBody>
      <dsp:txXfrm>
        <a:off x="3767233" y="2118121"/>
        <a:ext cx="2693435" cy="336786"/>
      </dsp:txXfrm>
    </dsp:sp>
    <dsp:sp modelId="{E4F13642-8CAE-4387-BE0B-67D1B55CD09F}">
      <dsp:nvSpPr>
        <dsp:cNvPr id="0" name=""/>
        <dsp:cNvSpPr/>
      </dsp:nvSpPr>
      <dsp:spPr>
        <a:xfrm>
          <a:off x="3749014" y="2519780"/>
          <a:ext cx="2729873" cy="37322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不可抵赖</a:t>
          </a:r>
        </a:p>
      </dsp:txBody>
      <dsp:txXfrm>
        <a:off x="3767233" y="2537999"/>
        <a:ext cx="2693435" cy="336786"/>
      </dsp:txXfrm>
    </dsp:sp>
    <dsp:sp modelId="{53B0BF3D-289E-4035-B93A-96B1DA21568C}">
      <dsp:nvSpPr>
        <dsp:cNvPr id="0" name=""/>
        <dsp:cNvSpPr/>
      </dsp:nvSpPr>
      <dsp:spPr>
        <a:xfrm>
          <a:off x="3749014" y="2939658"/>
          <a:ext cx="2729873" cy="37322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不可仿冒</a:t>
          </a:r>
        </a:p>
      </dsp:txBody>
      <dsp:txXfrm>
        <a:off x="3767233" y="2957877"/>
        <a:ext cx="2693435" cy="336786"/>
      </dsp:txXfrm>
    </dsp:sp>
    <dsp:sp modelId="{563F857A-A481-48C7-8C0B-41622684DE5D}">
      <dsp:nvSpPr>
        <dsp:cNvPr id="0" name=""/>
        <dsp:cNvSpPr/>
      </dsp:nvSpPr>
      <dsp:spPr>
        <a:xfrm>
          <a:off x="3749014" y="3359536"/>
          <a:ext cx="2729873" cy="37322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t>不可篡改（撤销）</a:t>
          </a:r>
        </a:p>
      </dsp:txBody>
      <dsp:txXfrm>
        <a:off x="3767233" y="3377755"/>
        <a:ext cx="2693435" cy="3367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03B709-53DC-41C9-8468-4D80CB42C24D}">
      <dsp:nvSpPr>
        <dsp:cNvPr id="0" name=""/>
        <dsp:cNvSpPr/>
      </dsp:nvSpPr>
      <dsp:spPr>
        <a:xfrm>
          <a:off x="0" y="792728"/>
          <a:ext cx="8128000" cy="7308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43FFA9-1886-4B4E-BB43-1BF676D368F9}">
      <dsp:nvSpPr>
        <dsp:cNvPr id="0" name=""/>
        <dsp:cNvSpPr/>
      </dsp:nvSpPr>
      <dsp:spPr>
        <a:xfrm>
          <a:off x="406400" y="364688"/>
          <a:ext cx="5689600" cy="8560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289050">
            <a:lnSpc>
              <a:spcPct val="90000"/>
            </a:lnSpc>
            <a:spcBef>
              <a:spcPct val="0"/>
            </a:spcBef>
            <a:spcAft>
              <a:spcPct val="35000"/>
            </a:spcAft>
            <a:buNone/>
          </a:pPr>
          <a:r>
            <a:rPr lang="zh-CN" altLang="en-US" sz="2900" kern="1200" dirty="0"/>
            <a:t>无独立“汇率”</a:t>
          </a:r>
        </a:p>
      </dsp:txBody>
      <dsp:txXfrm>
        <a:off x="448190" y="406478"/>
        <a:ext cx="5606020" cy="772500"/>
      </dsp:txXfrm>
    </dsp:sp>
    <dsp:sp modelId="{CEEB37A4-272C-44DA-898F-0024C4F42A60}">
      <dsp:nvSpPr>
        <dsp:cNvPr id="0" name=""/>
        <dsp:cNvSpPr/>
      </dsp:nvSpPr>
      <dsp:spPr>
        <a:xfrm>
          <a:off x="0" y="2108168"/>
          <a:ext cx="8128000" cy="7308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536FD2-8529-424A-9381-6FD51D16A9CE}">
      <dsp:nvSpPr>
        <dsp:cNvPr id="0" name=""/>
        <dsp:cNvSpPr/>
      </dsp:nvSpPr>
      <dsp:spPr>
        <a:xfrm>
          <a:off x="406400" y="1680128"/>
          <a:ext cx="5689600" cy="8560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289050">
            <a:lnSpc>
              <a:spcPct val="90000"/>
            </a:lnSpc>
            <a:spcBef>
              <a:spcPct val="0"/>
            </a:spcBef>
            <a:spcAft>
              <a:spcPct val="35000"/>
            </a:spcAft>
            <a:buNone/>
          </a:pPr>
          <a:r>
            <a:rPr lang="zh-CN" altLang="en-US" sz="2900" kern="1200" dirty="0"/>
            <a:t>可用作中间记账单位</a:t>
          </a:r>
          <a:r>
            <a:rPr lang="en-US" altLang="zh-CN" sz="2900" kern="1200" dirty="0"/>
            <a:t>——</a:t>
          </a:r>
          <a:r>
            <a:rPr lang="zh-CN" altLang="en-US" sz="2900" kern="1200" dirty="0"/>
            <a:t>结算币</a:t>
          </a:r>
        </a:p>
      </dsp:txBody>
      <dsp:txXfrm>
        <a:off x="448190" y="1721918"/>
        <a:ext cx="5606020" cy="772500"/>
      </dsp:txXfrm>
    </dsp:sp>
    <dsp:sp modelId="{87A1257A-2DDF-4FC3-AC1C-F3602F7AEFD1}">
      <dsp:nvSpPr>
        <dsp:cNvPr id="0" name=""/>
        <dsp:cNvSpPr/>
      </dsp:nvSpPr>
      <dsp:spPr>
        <a:xfrm>
          <a:off x="0" y="3423608"/>
          <a:ext cx="8128000" cy="7308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474DEF-149F-4BAC-87F6-0BC37FC5F661}">
      <dsp:nvSpPr>
        <dsp:cNvPr id="0" name=""/>
        <dsp:cNvSpPr/>
      </dsp:nvSpPr>
      <dsp:spPr>
        <a:xfrm>
          <a:off x="406400" y="2995568"/>
          <a:ext cx="5689600" cy="85608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289050">
            <a:lnSpc>
              <a:spcPct val="90000"/>
            </a:lnSpc>
            <a:spcBef>
              <a:spcPct val="0"/>
            </a:spcBef>
            <a:spcAft>
              <a:spcPct val="35000"/>
            </a:spcAft>
            <a:buNone/>
          </a:pPr>
          <a:r>
            <a:rPr lang="zh-CN" altLang="en-US" sz="2900" kern="1200" dirty="0"/>
            <a:t>类似“结算备付金”</a:t>
          </a:r>
        </a:p>
      </dsp:txBody>
      <dsp:txXfrm>
        <a:off x="448190" y="3037358"/>
        <a:ext cx="5606020" cy="7725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D556A-1CF4-4386-A697-4CAF1BC27142}">
      <dsp:nvSpPr>
        <dsp:cNvPr id="0" name=""/>
        <dsp:cNvSpPr/>
      </dsp:nvSpPr>
      <dsp:spPr>
        <a:xfrm>
          <a:off x="1246443" y="0"/>
          <a:ext cx="4900099" cy="4900099"/>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6B703F-3AEA-496B-B042-D6D991C653FF}">
      <dsp:nvSpPr>
        <dsp:cNvPr id="0" name=""/>
        <dsp:cNvSpPr/>
      </dsp:nvSpPr>
      <dsp:spPr>
        <a:xfrm>
          <a:off x="3696492" y="492641"/>
          <a:ext cx="3185064" cy="115994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zh-CN" altLang="en-US" sz="4600" kern="1200" dirty="0"/>
            <a:t>央行主导</a:t>
          </a:r>
        </a:p>
      </dsp:txBody>
      <dsp:txXfrm>
        <a:off x="3753116" y="549265"/>
        <a:ext cx="3071816" cy="1046697"/>
      </dsp:txXfrm>
    </dsp:sp>
    <dsp:sp modelId="{6A8E5BE0-72CE-49FB-A5D6-F50A2832B4F9}">
      <dsp:nvSpPr>
        <dsp:cNvPr id="0" name=""/>
        <dsp:cNvSpPr/>
      </dsp:nvSpPr>
      <dsp:spPr>
        <a:xfrm>
          <a:off x="3696492" y="1797580"/>
          <a:ext cx="3185064" cy="115994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zh-CN" altLang="en-US" sz="4600" kern="1200" dirty="0"/>
            <a:t>法定效力</a:t>
          </a:r>
        </a:p>
      </dsp:txBody>
      <dsp:txXfrm>
        <a:off x="3753116" y="1854204"/>
        <a:ext cx="3071816" cy="1046697"/>
      </dsp:txXfrm>
    </dsp:sp>
    <dsp:sp modelId="{4ABB211A-0211-4CC4-8614-F275D3D7885B}">
      <dsp:nvSpPr>
        <dsp:cNvPr id="0" name=""/>
        <dsp:cNvSpPr/>
      </dsp:nvSpPr>
      <dsp:spPr>
        <a:xfrm>
          <a:off x="3696492" y="3102518"/>
          <a:ext cx="3185064" cy="115994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zh-CN" altLang="en-US" sz="4600" kern="1200" dirty="0"/>
            <a:t>线上流通</a:t>
          </a:r>
        </a:p>
      </dsp:txBody>
      <dsp:txXfrm>
        <a:off x="3753116" y="3159142"/>
        <a:ext cx="3071816" cy="10466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519FA-0B6E-4DDC-AB5C-FD93D158630D}">
      <dsp:nvSpPr>
        <dsp:cNvPr id="0" name=""/>
        <dsp:cNvSpPr/>
      </dsp:nvSpPr>
      <dsp:spPr>
        <a:xfrm rot="16200000">
          <a:off x="1016000" y="-1016000"/>
          <a:ext cx="2032000" cy="406400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zh-CN" altLang="en-US" sz="2100" kern="1200" dirty="0"/>
            <a:t>股权、债权、 期货期权合约、基金份额、理财产品等</a:t>
          </a:r>
        </a:p>
      </dsp:txBody>
      <dsp:txXfrm rot="5400000">
        <a:off x="-1" y="1"/>
        <a:ext cx="4064000" cy="1524000"/>
      </dsp:txXfrm>
    </dsp:sp>
    <dsp:sp modelId="{4FC1040D-FD05-4A1F-8C00-D6DE756815DA}">
      <dsp:nvSpPr>
        <dsp:cNvPr id="0" name=""/>
        <dsp:cNvSpPr/>
      </dsp:nvSpPr>
      <dsp:spPr>
        <a:xfrm>
          <a:off x="4064000" y="0"/>
          <a:ext cx="4064000" cy="203200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zh-CN" altLang="en-US" sz="2100" kern="1200" dirty="0"/>
            <a:t>地契、房契、贵金属、农产品等大宗资产凭证</a:t>
          </a:r>
        </a:p>
      </dsp:txBody>
      <dsp:txXfrm>
        <a:off x="4064000" y="0"/>
        <a:ext cx="4064000" cy="1524000"/>
      </dsp:txXfrm>
    </dsp:sp>
    <dsp:sp modelId="{6E0FEC0A-F0F7-486B-91F1-50F7425976AE}">
      <dsp:nvSpPr>
        <dsp:cNvPr id="0" name=""/>
        <dsp:cNvSpPr/>
      </dsp:nvSpPr>
      <dsp:spPr>
        <a:xfrm rot="10800000">
          <a:off x="0" y="2032000"/>
          <a:ext cx="4064000" cy="203200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zh-CN" altLang="en-US" sz="2100" kern="1200" dirty="0"/>
            <a:t>数字产品、数字版权</a:t>
          </a:r>
        </a:p>
        <a:p>
          <a:pPr lvl="0" algn="ctr" defTabSz="933450">
            <a:lnSpc>
              <a:spcPct val="90000"/>
            </a:lnSpc>
            <a:spcBef>
              <a:spcPct val="0"/>
            </a:spcBef>
            <a:spcAft>
              <a:spcPct val="35000"/>
            </a:spcAft>
            <a:buNone/>
          </a:pPr>
          <a:endParaRPr lang="zh-CN" altLang="en-US" sz="2100" kern="1200" dirty="0"/>
        </a:p>
      </dsp:txBody>
      <dsp:txXfrm rot="10800000">
        <a:off x="0" y="2539999"/>
        <a:ext cx="4064000" cy="1524000"/>
      </dsp:txXfrm>
    </dsp:sp>
    <dsp:sp modelId="{F24FC32F-3EA2-4A65-99B5-936C9D9461DD}">
      <dsp:nvSpPr>
        <dsp:cNvPr id="0" name=""/>
        <dsp:cNvSpPr/>
      </dsp:nvSpPr>
      <dsp:spPr>
        <a:xfrm rot="5400000">
          <a:off x="5080000" y="1016000"/>
          <a:ext cx="2032000" cy="406400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zh-CN" altLang="en-US" sz="2100" kern="1200" dirty="0"/>
            <a:t>各类“积分”</a:t>
          </a:r>
          <a:br>
            <a:rPr lang="en-US" altLang="zh-CN" sz="2100" kern="1200" dirty="0"/>
          </a:br>
          <a:endParaRPr lang="zh-CN" altLang="en-US" sz="2100" kern="1200" dirty="0"/>
        </a:p>
      </dsp:txBody>
      <dsp:txXfrm rot="-5400000">
        <a:off x="4064000" y="2539999"/>
        <a:ext cx="4064000" cy="1524000"/>
      </dsp:txXfrm>
    </dsp:sp>
    <dsp:sp modelId="{68DBC259-8DF2-4677-BA5F-1915DA2A9E3D}">
      <dsp:nvSpPr>
        <dsp:cNvPr id="0" name=""/>
        <dsp:cNvSpPr/>
      </dsp:nvSpPr>
      <dsp:spPr>
        <a:xfrm>
          <a:off x="2844799" y="1523999"/>
          <a:ext cx="2438400" cy="1016000"/>
        </a:xfrm>
        <a:prstGeom prst="roundRect">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zh-CN" altLang="en-US" sz="2100" kern="1200" dirty="0"/>
            <a:t>权益</a:t>
          </a:r>
          <a:r>
            <a:rPr lang="en-US" altLang="zh-CN" sz="2100" kern="1200" dirty="0"/>
            <a:t>+</a:t>
          </a:r>
          <a:r>
            <a:rPr lang="zh-CN" altLang="en-US" sz="2100" kern="1200" dirty="0"/>
            <a:t>货币</a:t>
          </a:r>
          <a:endParaRPr lang="en-US" altLang="zh-CN" sz="2100" kern="1200" dirty="0"/>
        </a:p>
        <a:p>
          <a:pPr marL="0" lvl="0" indent="0" algn="ctr" defTabSz="933450">
            <a:lnSpc>
              <a:spcPct val="90000"/>
            </a:lnSpc>
            <a:spcBef>
              <a:spcPct val="0"/>
            </a:spcBef>
            <a:spcAft>
              <a:spcPct val="35000"/>
            </a:spcAft>
            <a:buNone/>
          </a:pPr>
          <a:r>
            <a:rPr lang="en-US" altLang="zh-CN" sz="2100" kern="1200" dirty="0"/>
            <a:t>=</a:t>
          </a:r>
          <a:r>
            <a:rPr lang="zh-CN" altLang="en-US" sz="2100" kern="1200" dirty="0"/>
            <a:t>交易所</a:t>
          </a:r>
        </a:p>
      </dsp:txBody>
      <dsp:txXfrm>
        <a:off x="2894396" y="1573596"/>
        <a:ext cx="2339206" cy="9168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4B2CC-70D6-4569-B297-6EAE6479F2CA}">
      <dsp:nvSpPr>
        <dsp:cNvPr id="0" name=""/>
        <dsp:cNvSpPr/>
      </dsp:nvSpPr>
      <dsp:spPr>
        <a:xfrm>
          <a:off x="0" y="418364"/>
          <a:ext cx="8282432" cy="6300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B73BE1-6BF0-4B0F-8C6F-103CC56A21D7}">
      <dsp:nvSpPr>
        <dsp:cNvPr id="0" name=""/>
        <dsp:cNvSpPr/>
      </dsp:nvSpPr>
      <dsp:spPr>
        <a:xfrm>
          <a:off x="414121" y="49364"/>
          <a:ext cx="5797702" cy="7380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139" tIns="0" rIns="219139" bIns="0" numCol="1" spcCol="1270" anchor="ctr" anchorCtr="0">
          <a:noAutofit/>
        </a:bodyPr>
        <a:lstStyle/>
        <a:p>
          <a:pPr marL="0" lvl="0" indent="0" algn="l" defTabSz="1111250">
            <a:lnSpc>
              <a:spcPct val="90000"/>
            </a:lnSpc>
            <a:spcBef>
              <a:spcPct val="0"/>
            </a:spcBef>
            <a:spcAft>
              <a:spcPct val="35000"/>
            </a:spcAft>
            <a:buNone/>
          </a:pPr>
          <a:r>
            <a:rPr lang="zh-CN" altLang="en-US" sz="2500" kern="1200" dirty="0"/>
            <a:t>用户直接参与内容生产</a:t>
          </a:r>
        </a:p>
      </dsp:txBody>
      <dsp:txXfrm>
        <a:off x="450147" y="85390"/>
        <a:ext cx="5725650" cy="665948"/>
      </dsp:txXfrm>
    </dsp:sp>
    <dsp:sp modelId="{C44BB79F-28BF-46F4-A481-F15A87508B74}">
      <dsp:nvSpPr>
        <dsp:cNvPr id="0" name=""/>
        <dsp:cNvSpPr/>
      </dsp:nvSpPr>
      <dsp:spPr>
        <a:xfrm>
          <a:off x="0" y="1552364"/>
          <a:ext cx="8282432" cy="6300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881EE3-A059-48B9-8289-4E18F0F4C038}">
      <dsp:nvSpPr>
        <dsp:cNvPr id="0" name=""/>
        <dsp:cNvSpPr/>
      </dsp:nvSpPr>
      <dsp:spPr>
        <a:xfrm>
          <a:off x="414121" y="1183364"/>
          <a:ext cx="5797702" cy="7380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139" tIns="0" rIns="219139" bIns="0" numCol="1" spcCol="1270" anchor="ctr" anchorCtr="0">
          <a:noAutofit/>
        </a:bodyPr>
        <a:lstStyle/>
        <a:p>
          <a:pPr marL="0" lvl="0" indent="0" algn="l" defTabSz="1111250">
            <a:lnSpc>
              <a:spcPct val="90000"/>
            </a:lnSpc>
            <a:spcBef>
              <a:spcPct val="0"/>
            </a:spcBef>
            <a:spcAft>
              <a:spcPct val="35000"/>
            </a:spcAft>
            <a:buNone/>
          </a:pPr>
          <a:r>
            <a:rPr lang="zh-CN" altLang="en-US" sz="2500" kern="1200" dirty="0"/>
            <a:t>按贡献度“打赏”</a:t>
          </a:r>
        </a:p>
      </dsp:txBody>
      <dsp:txXfrm>
        <a:off x="450147" y="1219390"/>
        <a:ext cx="5725650" cy="665948"/>
      </dsp:txXfrm>
    </dsp:sp>
    <dsp:sp modelId="{32C9AD99-E789-4600-93C6-4BD08DE35E43}">
      <dsp:nvSpPr>
        <dsp:cNvPr id="0" name=""/>
        <dsp:cNvSpPr/>
      </dsp:nvSpPr>
      <dsp:spPr>
        <a:xfrm>
          <a:off x="0" y="2686364"/>
          <a:ext cx="8282432" cy="6300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6C1506-3D7B-4256-BE1A-3BF8053C7664}">
      <dsp:nvSpPr>
        <dsp:cNvPr id="0" name=""/>
        <dsp:cNvSpPr/>
      </dsp:nvSpPr>
      <dsp:spPr>
        <a:xfrm>
          <a:off x="414121" y="2317364"/>
          <a:ext cx="5797702" cy="7380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139" tIns="0" rIns="219139" bIns="0" numCol="1" spcCol="1270" anchor="ctr" anchorCtr="0">
          <a:noAutofit/>
        </a:bodyPr>
        <a:lstStyle/>
        <a:p>
          <a:pPr marL="0" lvl="0" indent="0" algn="l" defTabSz="1111250">
            <a:lnSpc>
              <a:spcPct val="90000"/>
            </a:lnSpc>
            <a:spcBef>
              <a:spcPct val="0"/>
            </a:spcBef>
            <a:spcAft>
              <a:spcPct val="35000"/>
            </a:spcAft>
            <a:buNone/>
          </a:pPr>
          <a:r>
            <a:rPr lang="zh-CN" altLang="en-US" sz="2500" kern="1200" dirty="0"/>
            <a:t>维基、百度百科</a:t>
          </a:r>
          <a:r>
            <a:rPr lang="en-US" altLang="zh-CN" sz="2500" kern="1200" dirty="0"/>
            <a:t>/</a:t>
          </a:r>
          <a:r>
            <a:rPr lang="zh-CN" altLang="en-US" sz="2500" kern="1200" dirty="0"/>
            <a:t>贴吧、知乎等</a:t>
          </a:r>
        </a:p>
      </dsp:txBody>
      <dsp:txXfrm>
        <a:off x="450147" y="2353390"/>
        <a:ext cx="5725650" cy="665948"/>
      </dsp:txXfrm>
    </dsp:sp>
    <dsp:sp modelId="{F27DB386-436C-48C6-9572-42E8C2CDF57A}">
      <dsp:nvSpPr>
        <dsp:cNvPr id="0" name=""/>
        <dsp:cNvSpPr/>
      </dsp:nvSpPr>
      <dsp:spPr>
        <a:xfrm>
          <a:off x="0" y="3820364"/>
          <a:ext cx="8282432" cy="630000"/>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D633D5-6BC0-40FB-94AE-8B141D853B7C}">
      <dsp:nvSpPr>
        <dsp:cNvPr id="0" name=""/>
        <dsp:cNvSpPr/>
      </dsp:nvSpPr>
      <dsp:spPr>
        <a:xfrm>
          <a:off x="414121" y="3451364"/>
          <a:ext cx="5797702" cy="738000"/>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139" tIns="0" rIns="219139" bIns="0" numCol="1" spcCol="1270" anchor="ctr" anchorCtr="0">
          <a:noAutofit/>
        </a:bodyPr>
        <a:lstStyle/>
        <a:p>
          <a:pPr marL="0" lvl="0" indent="0" algn="l" defTabSz="1111250">
            <a:lnSpc>
              <a:spcPct val="90000"/>
            </a:lnSpc>
            <a:spcBef>
              <a:spcPct val="0"/>
            </a:spcBef>
            <a:spcAft>
              <a:spcPct val="35000"/>
            </a:spcAft>
            <a:buNone/>
          </a:pPr>
          <a:r>
            <a:rPr lang="zh-CN" altLang="en-US" sz="2500" kern="1200" dirty="0"/>
            <a:t>内容众包与区块链结合的趋势</a:t>
          </a:r>
        </a:p>
      </dsp:txBody>
      <dsp:txXfrm>
        <a:off x="450147" y="3487390"/>
        <a:ext cx="5725650" cy="66594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AD1C68-3C6E-48ED-90AB-4C36AAA19082}">
      <dsp:nvSpPr>
        <dsp:cNvPr id="0" name=""/>
        <dsp:cNvSpPr/>
      </dsp:nvSpPr>
      <dsp:spPr>
        <a:xfrm>
          <a:off x="2148" y="664049"/>
          <a:ext cx="733785" cy="733785"/>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24E9B5-3D02-4521-817C-924AD35C64C0}">
      <dsp:nvSpPr>
        <dsp:cNvPr id="0" name=""/>
        <dsp:cNvSpPr/>
      </dsp:nvSpPr>
      <dsp:spPr>
        <a:xfrm>
          <a:off x="75527" y="737428"/>
          <a:ext cx="587028" cy="587028"/>
        </a:xfrm>
        <a:prstGeom prst="pie">
          <a:avLst>
            <a:gd name="adj1" fmla="val 12600000"/>
            <a:gd name="adj2" fmla="val 162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E3DAB4-67ED-43D0-9C57-B23FE3D63804}">
      <dsp:nvSpPr>
        <dsp:cNvPr id="0" name=""/>
        <dsp:cNvSpPr/>
      </dsp:nvSpPr>
      <dsp:spPr>
        <a:xfrm rot="16200000">
          <a:off x="-841704" y="2315067"/>
          <a:ext cx="2127978" cy="440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1289050">
            <a:lnSpc>
              <a:spcPct val="90000"/>
            </a:lnSpc>
            <a:spcBef>
              <a:spcPct val="0"/>
            </a:spcBef>
            <a:spcAft>
              <a:spcPct val="35000"/>
            </a:spcAft>
            <a:buNone/>
          </a:pPr>
          <a:r>
            <a:rPr lang="zh-CN" altLang="en-US" sz="2900" kern="1200" dirty="0"/>
            <a:t>公证与政务</a:t>
          </a:r>
        </a:p>
      </dsp:txBody>
      <dsp:txXfrm>
        <a:off x="-841704" y="2315067"/>
        <a:ext cx="2127978" cy="440271"/>
      </dsp:txXfrm>
    </dsp:sp>
    <dsp:sp modelId="{E6C03435-957D-4996-99E4-EDCA7CDB683E}">
      <dsp:nvSpPr>
        <dsp:cNvPr id="0" name=""/>
        <dsp:cNvSpPr/>
      </dsp:nvSpPr>
      <dsp:spPr>
        <a:xfrm>
          <a:off x="515798" y="664049"/>
          <a:ext cx="1467571" cy="2935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289050">
            <a:lnSpc>
              <a:spcPct val="90000"/>
            </a:lnSpc>
            <a:spcBef>
              <a:spcPct val="0"/>
            </a:spcBef>
            <a:spcAft>
              <a:spcPct val="35000"/>
            </a:spcAft>
            <a:buNone/>
          </a:pPr>
          <a:r>
            <a:rPr lang="zh-CN" altLang="en-US" sz="2900" kern="1200" dirty="0"/>
            <a:t>存证</a:t>
          </a:r>
        </a:p>
      </dsp:txBody>
      <dsp:txXfrm>
        <a:off x="515798" y="664049"/>
        <a:ext cx="1467571" cy="2935142"/>
      </dsp:txXfrm>
    </dsp:sp>
    <dsp:sp modelId="{76ED70FF-414B-4973-9BB3-B8274B742BE5}">
      <dsp:nvSpPr>
        <dsp:cNvPr id="0" name=""/>
        <dsp:cNvSpPr/>
      </dsp:nvSpPr>
      <dsp:spPr>
        <a:xfrm>
          <a:off x="2168226" y="664049"/>
          <a:ext cx="733785" cy="733785"/>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2988EF-B667-4235-B1AC-70C46DA6E13D}">
      <dsp:nvSpPr>
        <dsp:cNvPr id="0" name=""/>
        <dsp:cNvSpPr/>
      </dsp:nvSpPr>
      <dsp:spPr>
        <a:xfrm>
          <a:off x="2241605" y="737428"/>
          <a:ext cx="587028" cy="587028"/>
        </a:xfrm>
        <a:prstGeom prst="pie">
          <a:avLst>
            <a:gd name="adj1" fmla="val 9000000"/>
            <a:gd name="adj2" fmla="val 162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EB47BA-5800-40D8-92A1-800FC40A2EB6}">
      <dsp:nvSpPr>
        <dsp:cNvPr id="0" name=""/>
        <dsp:cNvSpPr/>
      </dsp:nvSpPr>
      <dsp:spPr>
        <a:xfrm rot="16200000">
          <a:off x="1324373" y="2315067"/>
          <a:ext cx="2127978" cy="440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1289050">
            <a:lnSpc>
              <a:spcPct val="90000"/>
            </a:lnSpc>
            <a:spcBef>
              <a:spcPct val="0"/>
            </a:spcBef>
            <a:spcAft>
              <a:spcPct val="35000"/>
            </a:spcAft>
            <a:buNone/>
          </a:pPr>
          <a:r>
            <a:rPr lang="zh-CN" altLang="en-US" sz="2900" kern="1200" dirty="0"/>
            <a:t>产品溯源</a:t>
          </a:r>
        </a:p>
      </dsp:txBody>
      <dsp:txXfrm>
        <a:off x="1324373" y="2315067"/>
        <a:ext cx="2127978" cy="440271"/>
      </dsp:txXfrm>
    </dsp:sp>
    <dsp:sp modelId="{CCAD89DA-B24C-4974-8FE5-BBE96E1BE0D2}">
      <dsp:nvSpPr>
        <dsp:cNvPr id="0" name=""/>
        <dsp:cNvSpPr/>
      </dsp:nvSpPr>
      <dsp:spPr>
        <a:xfrm>
          <a:off x="2681876" y="664049"/>
          <a:ext cx="1467571" cy="2935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289050">
            <a:lnSpc>
              <a:spcPct val="90000"/>
            </a:lnSpc>
            <a:spcBef>
              <a:spcPct val="0"/>
            </a:spcBef>
            <a:spcAft>
              <a:spcPct val="35000"/>
            </a:spcAft>
            <a:buNone/>
          </a:pPr>
          <a:r>
            <a:rPr lang="zh-CN" altLang="en-US" sz="2900" kern="1200" dirty="0"/>
            <a:t>取证</a:t>
          </a:r>
        </a:p>
      </dsp:txBody>
      <dsp:txXfrm>
        <a:off x="2681876" y="664049"/>
        <a:ext cx="1467571" cy="2935142"/>
      </dsp:txXfrm>
    </dsp:sp>
    <dsp:sp modelId="{4D4E12AB-B147-4E9B-B7AA-149C0E47D9B3}">
      <dsp:nvSpPr>
        <dsp:cNvPr id="0" name=""/>
        <dsp:cNvSpPr/>
      </dsp:nvSpPr>
      <dsp:spPr>
        <a:xfrm>
          <a:off x="4334304" y="664049"/>
          <a:ext cx="733785" cy="733785"/>
        </a:xfrm>
        <a:prstGeom prst="chord">
          <a:avLst>
            <a:gd name="adj1" fmla="val 4800000"/>
            <a:gd name="adj2" fmla="val 1680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776CC0-CF42-4A0A-B4BB-8747BE11790F}">
      <dsp:nvSpPr>
        <dsp:cNvPr id="0" name=""/>
        <dsp:cNvSpPr/>
      </dsp:nvSpPr>
      <dsp:spPr>
        <a:xfrm>
          <a:off x="4407682" y="737428"/>
          <a:ext cx="587028" cy="587028"/>
        </a:xfrm>
        <a:prstGeom prst="pie">
          <a:avLst>
            <a:gd name="adj1" fmla="val 5400000"/>
            <a:gd name="adj2" fmla="val 162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7A2BBE-1ACE-476F-BB1E-44B2DC2D0CF9}">
      <dsp:nvSpPr>
        <dsp:cNvPr id="0" name=""/>
        <dsp:cNvSpPr/>
      </dsp:nvSpPr>
      <dsp:spPr>
        <a:xfrm rot="16200000">
          <a:off x="3490450" y="2315067"/>
          <a:ext cx="2127978" cy="4402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1289050">
            <a:lnSpc>
              <a:spcPct val="90000"/>
            </a:lnSpc>
            <a:spcBef>
              <a:spcPct val="0"/>
            </a:spcBef>
            <a:spcAft>
              <a:spcPct val="35000"/>
            </a:spcAft>
            <a:buNone/>
          </a:pPr>
          <a:r>
            <a:rPr lang="zh-CN" altLang="en-US" sz="2900" kern="1200" dirty="0"/>
            <a:t>物联网</a:t>
          </a:r>
        </a:p>
      </dsp:txBody>
      <dsp:txXfrm>
        <a:off x="3490450" y="2315067"/>
        <a:ext cx="2127978" cy="440271"/>
      </dsp:txXfrm>
    </dsp:sp>
    <dsp:sp modelId="{9D88DC34-429A-4F6F-A9E2-FCB6E4165D08}">
      <dsp:nvSpPr>
        <dsp:cNvPr id="0" name=""/>
        <dsp:cNvSpPr/>
      </dsp:nvSpPr>
      <dsp:spPr>
        <a:xfrm>
          <a:off x="4847954" y="664049"/>
          <a:ext cx="1467571" cy="2935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289050">
            <a:lnSpc>
              <a:spcPct val="90000"/>
            </a:lnSpc>
            <a:spcBef>
              <a:spcPct val="0"/>
            </a:spcBef>
            <a:spcAft>
              <a:spcPct val="35000"/>
            </a:spcAft>
            <a:buNone/>
          </a:pPr>
          <a:r>
            <a:rPr lang="zh-CN" altLang="en-US" sz="2900" kern="1200" dirty="0"/>
            <a:t>物权</a:t>
          </a:r>
        </a:p>
      </dsp:txBody>
      <dsp:txXfrm>
        <a:off x="4847954" y="664049"/>
        <a:ext cx="1467571" cy="293514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1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1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9B2600-84D8-4DF5-BAD2-1E05E07DBD33}" type="datetimeFigureOut">
              <a:rPr lang="zh-CN" altLang="en-US" smtClean="0"/>
              <a:t>2019/11/12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45CA83-1470-44E4-A068-B2C44442C53E}" type="slidenum">
              <a:rPr lang="zh-CN" altLang="en-US" smtClean="0"/>
              <a:t>‹#›</a:t>
            </a:fld>
            <a:endParaRPr lang="zh-CN" altLang="en-US"/>
          </a:p>
        </p:txBody>
      </p:sp>
    </p:spTree>
    <p:extLst>
      <p:ext uri="{BB962C8B-B14F-4D97-AF65-F5344CB8AC3E}">
        <p14:creationId xmlns:p14="http://schemas.microsoft.com/office/powerpoint/2010/main" val="562328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区块链是一个新事物，有人认为它是一项颠覆性技术。区块链对意识形态工作也带来新的挑战。今天向各位领导汇报一下个人关于区块链及其治理的一些心得。</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a:t>
            </a:fld>
            <a:endParaRPr lang="zh-CN" altLang="en-US"/>
          </a:p>
        </p:txBody>
      </p:sp>
    </p:spTree>
    <p:extLst>
      <p:ext uri="{BB962C8B-B14F-4D97-AF65-F5344CB8AC3E}">
        <p14:creationId xmlns:p14="http://schemas.microsoft.com/office/powerpoint/2010/main" val="21658525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虚拟货币。最主要的功能是支付功能。这项功能的线上应用，在我国已经被禁止。</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10</a:t>
            </a:fld>
            <a:endParaRPr lang="zh-CN" altLang="en-US"/>
          </a:p>
        </p:txBody>
      </p:sp>
    </p:spTree>
    <p:extLst>
      <p:ext uri="{BB962C8B-B14F-4D97-AF65-F5344CB8AC3E}">
        <p14:creationId xmlns:p14="http://schemas.microsoft.com/office/powerpoint/2010/main" val="3299960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虚拟货币的汇兑功能。包括虚拟货币与法定货币之间、虚拟货币与虚拟货币之间的汇兑功能以及以虚拟货币为桥梁（内部记账单位）实现的法定货币之间的汇兑功能。前两者在中国已被禁止，后面一种可由持牌机构在合法合规前提下开展。</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11</a:t>
            </a:fld>
            <a:endParaRPr lang="zh-CN" altLang="en-US"/>
          </a:p>
        </p:txBody>
      </p:sp>
    </p:spTree>
    <p:extLst>
      <p:ext uri="{BB962C8B-B14F-4D97-AF65-F5344CB8AC3E}">
        <p14:creationId xmlns:p14="http://schemas.microsoft.com/office/powerpoint/2010/main" val="59241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虚拟货币作为资产定价手段，也就是</a:t>
            </a:r>
            <a:r>
              <a:rPr lang="en-US" altLang="zh-CN" dirty="0"/>
              <a:t>ICO</a:t>
            </a:r>
            <a:r>
              <a:rPr lang="zh-CN" altLang="en-US" dirty="0"/>
              <a:t>，已经涉及到多种违法行为，在中国被禁止。</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12</a:t>
            </a:fld>
            <a:endParaRPr lang="zh-CN" altLang="en-US"/>
          </a:p>
        </p:txBody>
      </p:sp>
    </p:spTree>
    <p:extLst>
      <p:ext uri="{BB962C8B-B14F-4D97-AF65-F5344CB8AC3E}">
        <p14:creationId xmlns:p14="http://schemas.microsoft.com/office/powerpoint/2010/main" val="6041469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单用途商圈币在我国是合法的。比如</a:t>
            </a:r>
            <a:r>
              <a:rPr lang="en-US" altLang="zh-CN" dirty="0"/>
              <a:t>Q</a:t>
            </a:r>
            <a:r>
              <a:rPr lang="zh-CN" altLang="en-US" dirty="0"/>
              <a:t>币、游戏币、各种提货券和单用途储值卡等。这种商圈币的进一步数字化，可借助区块链技术。但是商圈币是禁止公开转让的。越过这一条红线就是违法。</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13</a:t>
            </a:fld>
            <a:endParaRPr lang="zh-CN" altLang="en-US"/>
          </a:p>
        </p:txBody>
      </p:sp>
    </p:spTree>
    <p:extLst>
      <p:ext uri="{BB962C8B-B14F-4D97-AF65-F5344CB8AC3E}">
        <p14:creationId xmlns:p14="http://schemas.microsoft.com/office/powerpoint/2010/main" val="3082369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商圈币的使用方式，很像“饭票”</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14</a:t>
            </a:fld>
            <a:endParaRPr lang="zh-CN" altLang="en-US"/>
          </a:p>
        </p:txBody>
      </p:sp>
    </p:spTree>
    <p:extLst>
      <p:ext uri="{BB962C8B-B14F-4D97-AF65-F5344CB8AC3E}">
        <p14:creationId xmlns:p14="http://schemas.microsoft.com/office/powerpoint/2010/main" val="26917661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法定数字货币是各国央行普遍关注且正在积极推进的工作。我国央行已掌握相关关键技术，正在稳妥推进。</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15</a:t>
            </a:fld>
            <a:endParaRPr lang="zh-CN" altLang="en-US"/>
          </a:p>
        </p:txBody>
      </p:sp>
    </p:spTree>
    <p:extLst>
      <p:ext uri="{BB962C8B-B14F-4D97-AF65-F5344CB8AC3E}">
        <p14:creationId xmlns:p14="http://schemas.microsoft.com/office/powerpoint/2010/main" val="2693933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法定数字货币一旦发行，将与现钞有同等法律效力，并将逐步取代现钞。</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16</a:t>
            </a:fld>
            <a:endParaRPr lang="zh-CN" altLang="en-US"/>
          </a:p>
        </p:txBody>
      </p:sp>
    </p:spTree>
    <p:extLst>
      <p:ext uri="{BB962C8B-B14F-4D97-AF65-F5344CB8AC3E}">
        <p14:creationId xmlns:p14="http://schemas.microsoft.com/office/powerpoint/2010/main" val="1126302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区块链也可以用在权益的登记和转移方面。</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17</a:t>
            </a:fld>
            <a:endParaRPr lang="zh-CN" altLang="en-US"/>
          </a:p>
        </p:txBody>
      </p:sp>
    </p:spTree>
    <p:extLst>
      <p:ext uri="{BB962C8B-B14F-4D97-AF65-F5344CB8AC3E}">
        <p14:creationId xmlns:p14="http://schemas.microsoft.com/office/powerpoint/2010/main" val="2408884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比如迅雷推出的用于内容分发网络众包缓存的“盒子”。它可以有效缓解节目源处的性能压力，并给终端客户带来更流畅的观片体。愿意部署这样的“盒子”的用户，可以获得一定的积分奖励。</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18</a:t>
            </a:fld>
            <a:endParaRPr lang="zh-CN" altLang="en-US"/>
          </a:p>
        </p:txBody>
      </p:sp>
    </p:spTree>
    <p:extLst>
      <p:ext uri="{BB962C8B-B14F-4D97-AF65-F5344CB8AC3E}">
        <p14:creationId xmlns:p14="http://schemas.microsoft.com/office/powerpoint/2010/main" val="9177679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内容众包，是指用户直接参与内容生产的一种内容服务的方式。维基百科、百度百科、百度贴吧、知乎等互联网平台都在采用这一方式。内容消费者可以根据自己的喜好程度对内容提供者所作“贡献”进行“打赏”。打赏可以走移动支付的通道。最近，打赏走区块链的通道成了一种新的选择。</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19</a:t>
            </a:fld>
            <a:endParaRPr lang="zh-CN" altLang="en-US"/>
          </a:p>
        </p:txBody>
      </p:sp>
    </p:spTree>
    <p:extLst>
      <p:ext uri="{BB962C8B-B14F-4D97-AF65-F5344CB8AC3E}">
        <p14:creationId xmlns:p14="http://schemas.microsoft.com/office/powerpoint/2010/main" val="2841789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区块链是近年来信息技术领域的一项技术创新。它基于密码学、分布式系统、对等网络等传统技术领域的现有成果，实现了安全协议级别的重大突破，成为下一代信任基础设施特别是价值传递基础设施的核心关键技术。从</a:t>
            </a:r>
            <a:r>
              <a:rPr lang="en-US" altLang="zh-CN" dirty="0"/>
              <a:t>2009</a:t>
            </a:r>
            <a:r>
              <a:rPr lang="zh-CN" altLang="en-US" dirty="0"/>
              <a:t>年首个区块链系统问世以来，这些关键技术的有效性陆续得到了越来越多实际应用场景的检验。</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2</a:t>
            </a:fld>
            <a:endParaRPr lang="zh-CN" altLang="en-US"/>
          </a:p>
        </p:txBody>
      </p:sp>
    </p:spTree>
    <p:extLst>
      <p:ext uri="{BB962C8B-B14F-4D97-AF65-F5344CB8AC3E}">
        <p14:creationId xmlns:p14="http://schemas.microsoft.com/office/powerpoint/2010/main" val="1006950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在非金融领域，区块链也有许多应用，比如用在公证、选举、慈善、环保以及自服务社区等场景中。这些领域里主要使用的是区块链的存证、取证、物权等功能。尤其是区块链和物联网结合，有很广阔的应用前景。</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20</a:t>
            </a:fld>
            <a:endParaRPr lang="zh-CN" altLang="en-US"/>
          </a:p>
        </p:txBody>
      </p:sp>
    </p:spTree>
    <p:extLst>
      <p:ext uri="{BB962C8B-B14F-4D97-AF65-F5344CB8AC3E}">
        <p14:creationId xmlns:p14="http://schemas.microsoft.com/office/powerpoint/2010/main" val="8889078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现在人们议论得比较多的关于区块链的“颠覆性”，翻来覆去讲“去中心化”，其实这是不准确的。区块链应该是“去中介化”或者“中介自动化”，去的是运动员，而不是裁判员。</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21</a:t>
            </a:fld>
            <a:endParaRPr lang="zh-CN" altLang="en-US"/>
          </a:p>
        </p:txBody>
      </p:sp>
    </p:spTree>
    <p:extLst>
      <p:ext uri="{BB962C8B-B14F-4D97-AF65-F5344CB8AC3E}">
        <p14:creationId xmlns:p14="http://schemas.microsoft.com/office/powerpoint/2010/main" val="932521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我们可以回顾历史，广义的“距离”缩短到一定程度，颠覆就会出现。交通工具使得交通发达地区虽然地理上遥远、但物理上更近。通信工具使得信息以光速传播，摆脱了必须依赖实物传递的“物流”。互联网使得信息得以用数字化的形式加工处理，人工智能使得信息得以在认知的层面缩短人与人的距离，区块链则在信任层面缩短了人与人的距离。距离越短，成本越低，越有可替代性。</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22</a:t>
            </a:fld>
            <a:endParaRPr lang="zh-CN" altLang="en-US"/>
          </a:p>
        </p:txBody>
      </p:sp>
    </p:spTree>
    <p:extLst>
      <p:ext uri="{BB962C8B-B14F-4D97-AF65-F5344CB8AC3E}">
        <p14:creationId xmlns:p14="http://schemas.microsoft.com/office/powerpoint/2010/main" val="2862512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所以，科技改变生产力，生产力发展到一定程度改变了广义的距离，当距离的缩短超过临界点，就会发生质变，改变业态，进而改变生产关系。</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23</a:t>
            </a:fld>
            <a:endParaRPr lang="zh-CN" altLang="en-US"/>
          </a:p>
        </p:txBody>
      </p:sp>
    </p:spTree>
    <p:extLst>
      <p:ext uri="{BB962C8B-B14F-4D97-AF65-F5344CB8AC3E}">
        <p14:creationId xmlns:p14="http://schemas.microsoft.com/office/powerpoint/2010/main" val="26032458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区块链领域分“币圈”和“链圈”。“币圈”由民间发起，其社区、原生代币和技术平台三位一体，一个都不能少。链圈是把区块链技术平台用于持牌金融机构和实体经济企业的技术服务提供方。在监管和治理上，对这两类团队要区别对待。</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24</a:t>
            </a:fld>
            <a:endParaRPr lang="zh-CN" altLang="en-US"/>
          </a:p>
        </p:txBody>
      </p:sp>
    </p:spTree>
    <p:extLst>
      <p:ext uri="{BB962C8B-B14F-4D97-AF65-F5344CB8AC3E}">
        <p14:creationId xmlns:p14="http://schemas.microsoft.com/office/powerpoint/2010/main" val="18813481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a:solidFill>
                  <a:schemeClr val="tx1"/>
                </a:solidFill>
                <a:effectLst/>
                <a:latin typeface="+mn-lt"/>
                <a:ea typeface="+mn-ea"/>
                <a:cs typeface="+mn-cs"/>
              </a:rPr>
              <a:t>区块链是一项全新的技术，区块链治理是一项全新的课题。对区块链的滥用如能得到有效治理，可以使区块链的应用免除后顾之忧，走上更加合法合规、健康发展的轨道。为区块链增加完善的治理功能，也是中国在区块链技术领域发展自主可控底层平台的一个新机遇。</a:t>
            </a:r>
            <a:r>
              <a:rPr lang="zh-CN" altLang="en-US" sz="1200" kern="1200">
                <a:solidFill>
                  <a:schemeClr val="tx1"/>
                </a:solidFill>
                <a:effectLst/>
                <a:latin typeface="+mn-lt"/>
                <a:ea typeface="+mn-ea"/>
                <a:cs typeface="+mn-cs"/>
              </a:rPr>
              <a:t>我的汇报发言就到这里，仅供各位领导参考。谢谢。</a:t>
            </a:r>
            <a:endParaRPr lang="zh-CN" altLang="zh-CN" sz="1200" kern="1200">
              <a:solidFill>
                <a:schemeClr val="tx1"/>
              </a:solidFill>
              <a:effectLst/>
              <a:latin typeface="+mn-lt"/>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AE45CA83-1470-44E4-A068-B2C44442C53E}" type="slidenum">
              <a:rPr lang="zh-CN" altLang="en-US" smtClean="0"/>
              <a:t>37</a:t>
            </a:fld>
            <a:endParaRPr lang="zh-CN" altLang="en-US"/>
          </a:p>
        </p:txBody>
      </p:sp>
    </p:spTree>
    <p:extLst>
      <p:ext uri="{BB962C8B-B14F-4D97-AF65-F5344CB8AC3E}">
        <p14:creationId xmlns:p14="http://schemas.microsoft.com/office/powerpoint/2010/main" val="698026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首先，区块链在数据组织方面采用了独特的</a:t>
            </a:r>
            <a:r>
              <a:rPr lang="zh-CN" altLang="zh-CN" sz="1200" b="1" kern="1200" dirty="0">
                <a:solidFill>
                  <a:schemeClr val="tx1"/>
                </a:solidFill>
                <a:effectLst/>
                <a:latin typeface="+mn-lt"/>
                <a:ea typeface="+mn-ea"/>
                <a:cs typeface="+mn-cs"/>
              </a:rPr>
              <a:t>数据块间关联勾稽技术</a:t>
            </a:r>
            <a:r>
              <a:rPr lang="zh-CN" altLang="zh-CN" sz="1200" kern="1200" dirty="0">
                <a:solidFill>
                  <a:schemeClr val="tx1"/>
                </a:solidFill>
                <a:effectLst/>
                <a:latin typeface="+mn-lt"/>
                <a:ea typeface="+mn-ea"/>
                <a:cs typeface="+mn-cs"/>
              </a:rPr>
              <a:t>，可以把当下数据无缝地融合进数据的“历史”，实现了数据历史可检验的链状勾稽关系和建立这种关系所需计算能力的累积沉淀，使得篡改数据历史的难度随着数据的积累而倍增，乃至得不偿失。所以，区块链可以帮助建立相对可信的数据历史，使数据在时间维度上不可擦除、不可篡改、不可仿冒、不可抵赖，为数据在时间维度上的存在提供坚实的证明。</a:t>
            </a:r>
            <a:r>
              <a:rPr lang="zh-CN" altLang="zh-CN" sz="1200" b="1" kern="1200" dirty="0">
                <a:solidFill>
                  <a:schemeClr val="tx1"/>
                </a:solidFill>
                <a:effectLst/>
                <a:latin typeface="+mn-lt"/>
                <a:ea typeface="+mn-ea"/>
                <a:cs typeface="+mn-cs"/>
              </a:rPr>
              <a:t>存证</a:t>
            </a:r>
            <a:r>
              <a:rPr lang="en-US" altLang="zh-CN" sz="1200" b="1" kern="1200" dirty="0">
                <a:solidFill>
                  <a:schemeClr val="tx1"/>
                </a:solidFill>
                <a:effectLst/>
                <a:latin typeface="+mn-lt"/>
                <a:ea typeface="+mn-ea"/>
                <a:cs typeface="+mn-cs"/>
              </a:rPr>
              <a:t>+</a:t>
            </a:r>
            <a:r>
              <a:rPr lang="zh-CN" altLang="zh-CN" sz="1200" b="1" kern="1200" dirty="0">
                <a:solidFill>
                  <a:schemeClr val="tx1"/>
                </a:solidFill>
                <a:effectLst/>
                <a:latin typeface="+mn-lt"/>
                <a:ea typeface="+mn-ea"/>
                <a:cs typeface="+mn-cs"/>
              </a:rPr>
              <a:t>定序，是区块链的最本质的特征</a:t>
            </a:r>
            <a:r>
              <a:rPr lang="zh-CN" altLang="zh-CN" sz="1200" kern="1200" dirty="0">
                <a:solidFill>
                  <a:schemeClr val="tx1"/>
                </a:solidFill>
                <a:effectLst/>
                <a:latin typeface="+mn-lt"/>
                <a:ea typeface="+mn-ea"/>
                <a:cs typeface="+mn-cs"/>
              </a:rPr>
              <a:t>。</a:t>
            </a:r>
          </a:p>
          <a:p>
            <a:endParaRPr lang="zh-CN" altLang="en-US" dirty="0"/>
          </a:p>
        </p:txBody>
      </p:sp>
      <p:sp>
        <p:nvSpPr>
          <p:cNvPr id="4" name="灯片编号占位符 3"/>
          <p:cNvSpPr>
            <a:spLocks noGrp="1"/>
          </p:cNvSpPr>
          <p:nvPr>
            <p:ph type="sldNum" sz="quarter" idx="10"/>
          </p:nvPr>
        </p:nvSpPr>
        <p:spPr/>
        <p:txBody>
          <a:bodyPr/>
          <a:lstStyle/>
          <a:p>
            <a:fld id="{AE45CA83-1470-44E4-A068-B2C44442C53E}" type="slidenum">
              <a:rPr lang="zh-CN" altLang="en-US" smtClean="0"/>
              <a:t>3</a:t>
            </a:fld>
            <a:endParaRPr lang="zh-CN" altLang="en-US"/>
          </a:p>
        </p:txBody>
      </p:sp>
    </p:spTree>
    <p:extLst>
      <p:ext uri="{BB962C8B-B14F-4D97-AF65-F5344CB8AC3E}">
        <p14:creationId xmlns:p14="http://schemas.microsoft.com/office/powerpoint/2010/main" val="3796114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这就造成了区块链上记录的信息具有时间不可逆或者难以擦除的特性。</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4</a:t>
            </a:fld>
            <a:endParaRPr lang="zh-CN" altLang="en-US"/>
          </a:p>
        </p:txBody>
      </p:sp>
    </p:spTree>
    <p:extLst>
      <p:ext uri="{BB962C8B-B14F-4D97-AF65-F5344CB8AC3E}">
        <p14:creationId xmlns:p14="http://schemas.microsoft.com/office/powerpoint/2010/main" val="1318739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其次，区块链采用了一种</a:t>
            </a:r>
            <a:r>
              <a:rPr lang="zh-CN" altLang="zh-CN" sz="1200" b="1" kern="1200" dirty="0">
                <a:solidFill>
                  <a:schemeClr val="tx1"/>
                </a:solidFill>
                <a:effectLst/>
                <a:latin typeface="+mn-lt"/>
                <a:ea typeface="+mn-ea"/>
                <a:cs typeface="+mn-cs"/>
              </a:rPr>
              <a:t>群体见证的共识机制</a:t>
            </a:r>
            <a:r>
              <a:rPr lang="zh-CN" altLang="zh-CN" sz="1200" kern="1200" dirty="0">
                <a:solidFill>
                  <a:schemeClr val="tx1"/>
                </a:solidFill>
                <a:effectLst/>
                <a:latin typeface="+mn-lt"/>
                <a:ea typeface="+mn-ea"/>
                <a:cs typeface="+mn-cs"/>
              </a:rPr>
              <a:t>，有效防止了把恶意伪造的数据记录混入数据历史的尝试。只要诚实记录数据的计算能力达到一定的比例，恶意伪造的数据记录就不会作为共识留在数据的历史长河之中。这里的“群体”既可以是特定业务的当事各方，也可以是边界动态、模糊、游移不定的“社区”。群体见证的共识机制，把信任的焦点从特定的机构、特定的服务器转到了数学和算法，与上面的“存证</a:t>
            </a:r>
            <a:r>
              <a:rPr lang="en-US" altLang="zh-CN"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定序”数据组织方式相结合，从而得以在没有信任基础的用户之间提供</a:t>
            </a:r>
            <a:r>
              <a:rPr lang="zh-CN" altLang="zh-CN" sz="1200" b="1" kern="1200" dirty="0">
                <a:solidFill>
                  <a:schemeClr val="tx1"/>
                </a:solidFill>
                <a:effectLst/>
                <a:latin typeface="+mn-lt"/>
                <a:ea typeface="+mn-ea"/>
                <a:cs typeface="+mn-cs"/>
              </a:rPr>
              <a:t>点对点、背靠背、端到端的信任服务</a:t>
            </a:r>
            <a:r>
              <a:rPr lang="zh-CN" altLang="zh-CN" sz="1200" kern="1200" dirty="0">
                <a:solidFill>
                  <a:schemeClr val="tx1"/>
                </a:solidFill>
                <a:effectLst/>
                <a:latin typeface="+mn-lt"/>
                <a:ea typeface="+mn-ea"/>
                <a:cs typeface="+mn-cs"/>
              </a:rPr>
              <a:t>。</a:t>
            </a:r>
          </a:p>
          <a:p>
            <a:endParaRPr lang="zh-CN" altLang="en-US" dirty="0"/>
          </a:p>
        </p:txBody>
      </p:sp>
      <p:sp>
        <p:nvSpPr>
          <p:cNvPr id="4" name="灯片编号占位符 3"/>
          <p:cNvSpPr>
            <a:spLocks noGrp="1"/>
          </p:cNvSpPr>
          <p:nvPr>
            <p:ph type="sldNum" sz="quarter" idx="10"/>
          </p:nvPr>
        </p:nvSpPr>
        <p:spPr/>
        <p:txBody>
          <a:bodyPr/>
          <a:lstStyle/>
          <a:p>
            <a:fld id="{AE45CA83-1470-44E4-A068-B2C44442C53E}" type="slidenum">
              <a:rPr lang="zh-CN" altLang="en-US" smtClean="0"/>
              <a:t>5</a:t>
            </a:fld>
            <a:endParaRPr lang="zh-CN" altLang="en-US"/>
          </a:p>
        </p:txBody>
      </p:sp>
    </p:spTree>
    <p:extLst>
      <p:ext uri="{BB962C8B-B14F-4D97-AF65-F5344CB8AC3E}">
        <p14:creationId xmlns:p14="http://schemas.microsoft.com/office/powerpoint/2010/main" val="851281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这种信任服务的一个特例，就是</a:t>
            </a:r>
            <a:r>
              <a:rPr lang="zh-CN" altLang="zh-CN" sz="1200" b="1" kern="1200" dirty="0">
                <a:solidFill>
                  <a:schemeClr val="tx1"/>
                </a:solidFill>
                <a:effectLst/>
                <a:latin typeface="+mn-lt"/>
                <a:ea typeface="+mn-ea"/>
                <a:cs typeface="+mn-cs"/>
              </a:rPr>
              <a:t>价值传递</a:t>
            </a:r>
            <a:r>
              <a:rPr lang="zh-CN" altLang="zh-CN" sz="1200" kern="1200" dirty="0">
                <a:solidFill>
                  <a:schemeClr val="tx1"/>
                </a:solidFill>
                <a:effectLst/>
                <a:latin typeface="+mn-lt"/>
                <a:ea typeface="+mn-ea"/>
                <a:cs typeface="+mn-cs"/>
              </a:rPr>
              <a:t>。价值不同于信息。信息不具有守恒性，但价值必须满足守恒特性，用会计领域的术语来说，就是“账必须是平的”。价值传递必须以价值拥有为前提，只有四元钱的余额就不能转五元钱的账，所以防止透支是价值传递的应有之义。在区块链上，由于价值信号在网络上传输会遇到种种诡异情况，可被利用来把一份价值当两份花，所以防止“双花”也是价值传递的应有之义。区块链技术利用上述的“存证</a:t>
            </a:r>
            <a:r>
              <a:rPr lang="en-US" altLang="zh-CN" sz="1200" kern="1200" dirty="0">
                <a:solidFill>
                  <a:schemeClr val="tx1"/>
                </a:solidFill>
                <a:effectLst/>
                <a:latin typeface="+mn-lt"/>
                <a:ea typeface="+mn-ea"/>
                <a:cs typeface="+mn-cs"/>
              </a:rPr>
              <a:t>+</a:t>
            </a:r>
            <a:r>
              <a:rPr lang="zh-CN" altLang="zh-CN" sz="1200" kern="1200" dirty="0">
                <a:solidFill>
                  <a:schemeClr val="tx1"/>
                </a:solidFill>
                <a:effectLst/>
                <a:latin typeface="+mn-lt"/>
                <a:ea typeface="+mn-ea"/>
                <a:cs typeface="+mn-cs"/>
              </a:rPr>
              <a:t>定序”和“群体见证”功能实现了</a:t>
            </a:r>
            <a:r>
              <a:rPr lang="zh-CN" altLang="zh-CN" sz="1200" b="1" kern="1200" dirty="0">
                <a:solidFill>
                  <a:schemeClr val="tx1"/>
                </a:solidFill>
                <a:effectLst/>
                <a:latin typeface="+mn-lt"/>
                <a:ea typeface="+mn-ea"/>
                <a:cs typeface="+mn-cs"/>
              </a:rPr>
              <a:t>价值守恒、防止透支、防止双花</a:t>
            </a:r>
            <a:r>
              <a:rPr lang="zh-CN" altLang="zh-CN" sz="1200" kern="1200" dirty="0">
                <a:solidFill>
                  <a:schemeClr val="tx1"/>
                </a:solidFill>
                <a:effectLst/>
                <a:latin typeface="+mn-lt"/>
                <a:ea typeface="+mn-ea"/>
                <a:cs typeface="+mn-cs"/>
              </a:rPr>
              <a:t>，因而可以被用来安全有效地实现</a:t>
            </a:r>
            <a:r>
              <a:rPr lang="zh-CN" altLang="zh-CN" sz="1200" b="1" kern="1200" dirty="0">
                <a:solidFill>
                  <a:schemeClr val="tx1"/>
                </a:solidFill>
                <a:effectLst/>
                <a:latin typeface="+mn-lt"/>
                <a:ea typeface="+mn-ea"/>
                <a:cs typeface="+mn-cs"/>
              </a:rPr>
              <a:t>不依赖中介机构、只依赖无需人类运维的区块链技术平台的价值传递</a:t>
            </a:r>
            <a:r>
              <a:rPr lang="zh-CN" altLang="zh-CN" sz="1200" kern="1200" dirty="0">
                <a:solidFill>
                  <a:schemeClr val="tx1"/>
                </a:solidFill>
                <a:effectLst/>
                <a:latin typeface="+mn-lt"/>
                <a:ea typeface="+mn-ea"/>
                <a:cs typeface="+mn-cs"/>
              </a:rPr>
              <a:t>。有人把区块链说成是萌芽时期的“价值互联网”，指的就是这一点。</a:t>
            </a:r>
          </a:p>
          <a:p>
            <a:endParaRPr lang="zh-CN" altLang="en-US" dirty="0"/>
          </a:p>
        </p:txBody>
      </p:sp>
      <p:sp>
        <p:nvSpPr>
          <p:cNvPr id="4" name="灯片编号占位符 3"/>
          <p:cNvSpPr>
            <a:spLocks noGrp="1"/>
          </p:cNvSpPr>
          <p:nvPr>
            <p:ph type="sldNum" sz="quarter" idx="10"/>
          </p:nvPr>
        </p:nvSpPr>
        <p:spPr/>
        <p:txBody>
          <a:bodyPr/>
          <a:lstStyle/>
          <a:p>
            <a:fld id="{AE45CA83-1470-44E4-A068-B2C44442C53E}" type="slidenum">
              <a:rPr lang="zh-CN" altLang="en-US" smtClean="0"/>
              <a:t>6</a:t>
            </a:fld>
            <a:endParaRPr lang="zh-CN" altLang="en-US"/>
          </a:p>
        </p:txBody>
      </p:sp>
    </p:spTree>
    <p:extLst>
      <p:ext uri="{BB962C8B-B14F-4D97-AF65-F5344CB8AC3E}">
        <p14:creationId xmlns:p14="http://schemas.microsoft.com/office/powerpoint/2010/main" val="89209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zh-CN" sz="1200" kern="1200">
                <a:solidFill>
                  <a:schemeClr val="tx1"/>
                </a:solidFill>
                <a:effectLst/>
                <a:latin typeface="+mn-lt"/>
                <a:ea typeface="+mn-ea"/>
                <a:cs typeface="+mn-cs"/>
              </a:rPr>
              <a:t>如果仅仅是实现价值传递，还只是对人类社会线下价值交换的简单模仿。数字世界有数字世界的特点。在实施价值传递的刹那，价值拥有者支配了自身名下的价值，但是在无价值传递动作的大片时间之内，价值处于静止不动的状态。建立在区块链基础之上的“智能合约”，开辟了</a:t>
            </a:r>
            <a:r>
              <a:rPr lang="zh-CN" altLang="zh-CN" sz="1200" b="1" kern="1200">
                <a:solidFill>
                  <a:schemeClr val="tx1"/>
                </a:solidFill>
                <a:effectLst/>
                <a:latin typeface="+mn-lt"/>
                <a:ea typeface="+mn-ea"/>
                <a:cs typeface="+mn-cs"/>
              </a:rPr>
              <a:t>价值、信任可编程</a:t>
            </a:r>
            <a:r>
              <a:rPr lang="zh-CN" altLang="zh-CN" sz="1200" kern="1200">
                <a:solidFill>
                  <a:schemeClr val="tx1"/>
                </a:solidFill>
                <a:effectLst/>
                <a:latin typeface="+mn-lt"/>
                <a:ea typeface="+mn-ea"/>
                <a:cs typeface="+mn-cs"/>
              </a:rPr>
              <a:t>的新战场，可以让区块链的参与者把价值的控制权暂时交给一段公开透明的程序代码来控制，形象地说就是“让价值飞一会儿”，从而</a:t>
            </a:r>
            <a:r>
              <a:rPr lang="zh-CN" altLang="zh-CN" sz="1200" b="1" kern="1200">
                <a:solidFill>
                  <a:schemeClr val="tx1"/>
                </a:solidFill>
                <a:effectLst/>
                <a:latin typeface="+mn-lt"/>
                <a:ea typeface="+mn-ea"/>
                <a:cs typeface="+mn-cs"/>
              </a:rPr>
              <a:t>按事先约定的业务逻辑实现价值再分配</a:t>
            </a:r>
            <a:r>
              <a:rPr lang="zh-CN" altLang="zh-CN" sz="1200" kern="1200">
                <a:solidFill>
                  <a:schemeClr val="tx1"/>
                </a:solidFill>
                <a:effectLst/>
                <a:latin typeface="+mn-lt"/>
                <a:ea typeface="+mn-ea"/>
                <a:cs typeface="+mn-cs"/>
              </a:rPr>
              <a:t>。这种方式的广泛使用，将使区块链对接各种有实际意义的应用场景，把区块链的潜力最大限度地发挥出来。</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7</a:t>
            </a:fld>
            <a:endParaRPr lang="zh-CN" altLang="en-US"/>
          </a:p>
        </p:txBody>
      </p:sp>
    </p:spTree>
    <p:extLst>
      <p:ext uri="{BB962C8B-B14F-4D97-AF65-F5344CB8AC3E}">
        <p14:creationId xmlns:p14="http://schemas.microsoft.com/office/powerpoint/2010/main" val="4213646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zh-CN" sz="1200" kern="1200" dirty="0">
                <a:solidFill>
                  <a:schemeClr val="tx1"/>
                </a:solidFill>
                <a:effectLst/>
                <a:latin typeface="+mn-lt"/>
                <a:ea typeface="+mn-ea"/>
                <a:cs typeface="+mn-cs"/>
              </a:rPr>
              <a:t>正是因为区块链的这些特性，使得区块链获得了广泛的应用。从资金端、资产端应用到非金融的应用，凡是</a:t>
            </a:r>
            <a:r>
              <a:rPr lang="zh-CN" altLang="zh-CN" sz="1200" b="1" kern="1200" dirty="0">
                <a:solidFill>
                  <a:schemeClr val="tx1"/>
                </a:solidFill>
                <a:effectLst/>
                <a:latin typeface="+mn-lt"/>
                <a:ea typeface="+mn-ea"/>
                <a:cs typeface="+mn-cs"/>
              </a:rPr>
              <a:t>既需要信任服务又需要降低中介成本的地方，区块链都可以大显身手</a:t>
            </a:r>
            <a:r>
              <a:rPr lang="zh-CN" altLang="zh-CN" sz="1200" kern="1200" dirty="0">
                <a:solidFill>
                  <a:schemeClr val="tx1"/>
                </a:solidFill>
                <a:effectLst/>
                <a:latin typeface="+mn-lt"/>
                <a:ea typeface="+mn-ea"/>
                <a:cs typeface="+mn-cs"/>
              </a:rPr>
              <a:t>。当然，对区块链目前还缺乏足够的治理手段，在隐私保护和可管理性方面，区块链还有很长的路要走。区块链的治理，逐步成为摆在全球各主权国家面前的一项重要议题。</a:t>
            </a:r>
          </a:p>
          <a:p>
            <a:endParaRPr lang="zh-CN" altLang="en-US" dirty="0"/>
          </a:p>
        </p:txBody>
      </p:sp>
      <p:sp>
        <p:nvSpPr>
          <p:cNvPr id="4" name="灯片编号占位符 3"/>
          <p:cNvSpPr>
            <a:spLocks noGrp="1"/>
          </p:cNvSpPr>
          <p:nvPr>
            <p:ph type="sldNum" sz="quarter" idx="10"/>
          </p:nvPr>
        </p:nvSpPr>
        <p:spPr/>
        <p:txBody>
          <a:bodyPr/>
          <a:lstStyle/>
          <a:p>
            <a:fld id="{AE45CA83-1470-44E4-A068-B2C44442C53E}" type="slidenum">
              <a:rPr lang="zh-CN" altLang="en-US" smtClean="0"/>
              <a:t>8</a:t>
            </a:fld>
            <a:endParaRPr lang="zh-CN" altLang="en-US"/>
          </a:p>
        </p:txBody>
      </p:sp>
    </p:spTree>
    <p:extLst>
      <p:ext uri="{BB962C8B-B14F-4D97-AF65-F5344CB8AC3E}">
        <p14:creationId xmlns:p14="http://schemas.microsoft.com/office/powerpoint/2010/main" val="1917639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区块链可以应用在很多领域中。</a:t>
            </a:r>
          </a:p>
        </p:txBody>
      </p:sp>
      <p:sp>
        <p:nvSpPr>
          <p:cNvPr id="4" name="灯片编号占位符 3"/>
          <p:cNvSpPr>
            <a:spLocks noGrp="1"/>
          </p:cNvSpPr>
          <p:nvPr>
            <p:ph type="sldNum" sz="quarter" idx="10"/>
          </p:nvPr>
        </p:nvSpPr>
        <p:spPr/>
        <p:txBody>
          <a:bodyPr/>
          <a:lstStyle/>
          <a:p>
            <a:fld id="{AE45CA83-1470-44E4-A068-B2C44442C53E}" type="slidenum">
              <a:rPr lang="zh-CN" altLang="en-US" smtClean="0"/>
              <a:t>9</a:t>
            </a:fld>
            <a:endParaRPr lang="zh-CN" altLang="en-US"/>
          </a:p>
        </p:txBody>
      </p:sp>
    </p:spTree>
    <p:extLst>
      <p:ext uri="{BB962C8B-B14F-4D97-AF65-F5344CB8AC3E}">
        <p14:creationId xmlns:p14="http://schemas.microsoft.com/office/powerpoint/2010/main" val="155673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zh-CN" altLang="en-US"/>
              <a:t>单击此处编辑母版标题样式</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编辑母版文本样式</a:t>
            </a:r>
          </a:p>
        </p:txBody>
      </p:sp>
      <p:sp>
        <p:nvSpPr>
          <p:cNvPr id="3" name="Date Placeholder 2"/>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编辑母版文本样式</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编辑母版文本样式</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zh-CN" altLang="en-US"/>
              <a:t>单击此处编辑母版标题样式</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zh-CN" altLang="en-US"/>
              <a:t>编辑母版文本样式</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zh-CN" altLang="en-US"/>
              <a:t>单击此处编辑母版标题样式</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zh-CN" altLang="en-US"/>
              <a:t>单击此处编辑母版标题样式</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B61BEF0D-F0BB-DE4B-95CE-6DB70DBA9567}" type="datetimeFigureOut">
              <a:rPr lang="en-US" dirty="0"/>
              <a:pPr/>
              <a:t>11/12/2019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11/12/2019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3.xml"/><Relationship Id="rId1" Type="http://schemas.openxmlformats.org/officeDocument/2006/relationships/slideLayout" Target="../slideLayouts/slideLayout6.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4.xml.rels><?xml version="1.0" encoding="UTF-8" standalone="yes"?>
<Relationships xmlns="http://schemas.openxmlformats.org/package/2006/relationships"><Relationship Id="rId8" Type="http://schemas.openxmlformats.org/officeDocument/2006/relationships/diagramData" Target="../diagrams/data13.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24.xml"/><Relationship Id="rId1" Type="http://schemas.openxmlformats.org/officeDocument/2006/relationships/slideLayout" Target="../slideLayouts/slideLayout6.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6.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6.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6.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6.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914F6A-9CD0-4BE4-8612-ED697AF03B53}"/>
              </a:ext>
            </a:extLst>
          </p:cNvPr>
          <p:cNvSpPr>
            <a:spLocks noGrp="1"/>
          </p:cNvSpPr>
          <p:nvPr>
            <p:ph type="ctrTitle"/>
          </p:nvPr>
        </p:nvSpPr>
        <p:spPr/>
        <p:txBody>
          <a:bodyPr/>
          <a:lstStyle/>
          <a:p>
            <a:r>
              <a:rPr lang="zh-CN" altLang="en-US" dirty="0"/>
              <a:t>区块链及其治理</a:t>
            </a:r>
          </a:p>
        </p:txBody>
      </p:sp>
      <p:sp>
        <p:nvSpPr>
          <p:cNvPr id="3" name="副标题 2">
            <a:extLst>
              <a:ext uri="{FF2B5EF4-FFF2-40B4-BE49-F238E27FC236}">
                <a16:creationId xmlns:a16="http://schemas.microsoft.com/office/drawing/2014/main" id="{23C51EE6-8F43-4DC8-B42E-0469BB16A9FB}"/>
              </a:ext>
            </a:extLst>
          </p:cNvPr>
          <p:cNvSpPr>
            <a:spLocks noGrp="1"/>
          </p:cNvSpPr>
          <p:nvPr>
            <p:ph type="subTitle" idx="1"/>
          </p:nvPr>
        </p:nvSpPr>
        <p:spPr/>
        <p:txBody>
          <a:bodyPr/>
          <a:lstStyle/>
          <a:p>
            <a:r>
              <a:rPr lang="zh-CN" altLang="en-US" dirty="0">
                <a:solidFill>
                  <a:schemeClr val="tx1"/>
                </a:solidFill>
              </a:rPr>
              <a:t>白硕</a:t>
            </a:r>
            <a:endParaRPr lang="en-US" altLang="zh-CN" dirty="0">
              <a:solidFill>
                <a:schemeClr val="tx1"/>
              </a:solidFill>
            </a:endParaRPr>
          </a:p>
          <a:p>
            <a:r>
              <a:rPr lang="en-US" altLang="zh-CN" dirty="0">
                <a:solidFill>
                  <a:schemeClr val="tx1"/>
                </a:solidFill>
              </a:rPr>
              <a:t>2018</a:t>
            </a:r>
            <a:r>
              <a:rPr lang="zh-CN" altLang="en-US" dirty="0">
                <a:solidFill>
                  <a:schemeClr val="tx1"/>
                </a:solidFill>
              </a:rPr>
              <a:t>年</a:t>
            </a:r>
            <a:r>
              <a:rPr lang="en-US" altLang="zh-CN" dirty="0">
                <a:solidFill>
                  <a:schemeClr val="tx1"/>
                </a:solidFill>
              </a:rPr>
              <a:t>5</a:t>
            </a:r>
            <a:r>
              <a:rPr lang="zh-CN" altLang="en-US" dirty="0">
                <a:solidFill>
                  <a:schemeClr val="tx1"/>
                </a:solidFill>
              </a:rPr>
              <a:t>月，北京</a:t>
            </a:r>
          </a:p>
        </p:txBody>
      </p:sp>
    </p:spTree>
    <p:extLst>
      <p:ext uri="{BB962C8B-B14F-4D97-AF65-F5344CB8AC3E}">
        <p14:creationId xmlns:p14="http://schemas.microsoft.com/office/powerpoint/2010/main" val="2042994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25768" y="160429"/>
            <a:ext cx="8534400" cy="1507067"/>
          </a:xfrm>
        </p:spPr>
        <p:txBody>
          <a:bodyPr>
            <a:normAutofit/>
          </a:bodyPr>
          <a:lstStyle/>
          <a:p>
            <a:r>
              <a:rPr lang="en-US" altLang="zh-CN" dirty="0"/>
              <a:t>3.1 </a:t>
            </a:r>
            <a:r>
              <a:rPr lang="zh-CN" altLang="en-US" dirty="0"/>
              <a:t>虚拟货币（支付）</a:t>
            </a:r>
          </a:p>
        </p:txBody>
      </p:sp>
      <p:sp>
        <p:nvSpPr>
          <p:cNvPr id="74755" name="Rectangle 3"/>
          <p:cNvSpPr>
            <a:spLocks noGrp="1" noChangeArrowheads="1"/>
          </p:cNvSpPr>
          <p:nvPr>
            <p:ph idx="1"/>
          </p:nvPr>
        </p:nvSpPr>
        <p:spPr>
          <a:xfrm>
            <a:off x="609600" y="1408391"/>
            <a:ext cx="10972800" cy="4208897"/>
          </a:xfrm>
        </p:spPr>
        <p:txBody>
          <a:bodyPr/>
          <a:lstStyle/>
          <a:p>
            <a:r>
              <a:rPr lang="zh-CN" altLang="en-US" sz="2000" dirty="0"/>
              <a:t>场所：</a:t>
            </a:r>
          </a:p>
          <a:p>
            <a:pPr lvl="1"/>
            <a:r>
              <a:rPr lang="zh-CN" altLang="en-US" sz="2000" dirty="0"/>
              <a:t>综合性电子商务网站</a:t>
            </a:r>
          </a:p>
          <a:p>
            <a:pPr lvl="1"/>
            <a:r>
              <a:rPr lang="zh-CN" altLang="en-US" sz="2000" dirty="0"/>
              <a:t>商家的电子商务门户</a:t>
            </a:r>
          </a:p>
          <a:p>
            <a:pPr lvl="1"/>
            <a:r>
              <a:rPr lang="zh-CN" altLang="en-US" sz="2000" dirty="0"/>
              <a:t>第三方支付平台</a:t>
            </a:r>
          </a:p>
          <a:p>
            <a:pPr lvl="1"/>
            <a:r>
              <a:rPr lang="zh-CN" altLang="en-US" sz="2000" dirty="0"/>
              <a:t>电子黑市</a:t>
            </a:r>
            <a:endParaRPr lang="zh-CN" altLang="en-US" sz="1100" dirty="0"/>
          </a:p>
        </p:txBody>
      </p:sp>
      <p:sp>
        <p:nvSpPr>
          <p:cNvPr id="74756" name="Text Box 4"/>
          <p:cNvSpPr txBox="1">
            <a:spLocks noChangeArrowheads="1"/>
          </p:cNvSpPr>
          <p:nvPr/>
        </p:nvSpPr>
        <p:spPr bwMode="auto">
          <a:xfrm>
            <a:off x="4656671" y="4941889"/>
            <a:ext cx="1536700" cy="461665"/>
          </a:xfrm>
          <a:prstGeom prst="rect">
            <a:avLst/>
          </a:prstGeom>
          <a:noFill/>
          <a:ln w="9525">
            <a:noFill/>
            <a:miter lim="800000"/>
            <a:headEnd/>
            <a:tailEnd/>
          </a:ln>
          <a:effectLst/>
        </p:spPr>
        <p:txBody>
          <a:bodyPr>
            <a:spAutoFit/>
          </a:bodyPr>
          <a:lstStyle/>
          <a:p>
            <a:pPr algn="ctr">
              <a:spcBef>
                <a:spcPct val="50000"/>
              </a:spcBef>
            </a:pPr>
            <a:r>
              <a:rPr lang="zh-CN" altLang="en-US" sz="2400"/>
              <a:t>商品</a:t>
            </a:r>
          </a:p>
        </p:txBody>
      </p:sp>
      <p:sp>
        <p:nvSpPr>
          <p:cNvPr id="74757" name="Text Box 5"/>
          <p:cNvSpPr txBox="1">
            <a:spLocks noChangeArrowheads="1"/>
          </p:cNvSpPr>
          <p:nvPr/>
        </p:nvSpPr>
        <p:spPr bwMode="auto">
          <a:xfrm>
            <a:off x="4656671" y="5589589"/>
            <a:ext cx="1536700" cy="461665"/>
          </a:xfrm>
          <a:prstGeom prst="rect">
            <a:avLst/>
          </a:prstGeom>
          <a:noFill/>
          <a:ln w="9525">
            <a:noFill/>
            <a:miter lim="800000"/>
            <a:headEnd/>
            <a:tailEnd/>
          </a:ln>
          <a:effectLst/>
        </p:spPr>
        <p:txBody>
          <a:bodyPr>
            <a:spAutoFit/>
          </a:bodyPr>
          <a:lstStyle/>
          <a:p>
            <a:pPr algn="ctr">
              <a:spcBef>
                <a:spcPct val="50000"/>
              </a:spcBef>
            </a:pPr>
            <a:r>
              <a:rPr lang="zh-CN" altLang="en-US" sz="2400" dirty="0"/>
              <a:t>数字货币</a:t>
            </a:r>
          </a:p>
        </p:txBody>
      </p:sp>
      <p:sp>
        <p:nvSpPr>
          <p:cNvPr id="74758" name="Line 6"/>
          <p:cNvSpPr>
            <a:spLocks noChangeShapeType="1"/>
          </p:cNvSpPr>
          <p:nvPr/>
        </p:nvSpPr>
        <p:spPr bwMode="auto">
          <a:xfrm>
            <a:off x="3790951" y="5373688"/>
            <a:ext cx="3553883" cy="0"/>
          </a:xfrm>
          <a:prstGeom prst="line">
            <a:avLst/>
          </a:prstGeom>
          <a:noFill/>
          <a:ln w="9525">
            <a:solidFill>
              <a:schemeClr val="tx1"/>
            </a:solidFill>
            <a:round/>
            <a:headEnd/>
            <a:tailEnd type="triangle" w="med" len="med"/>
          </a:ln>
          <a:effectLst/>
        </p:spPr>
        <p:txBody>
          <a:bodyPr/>
          <a:lstStyle/>
          <a:p>
            <a:endParaRPr lang="zh-CN" altLang="en-US" sz="2400"/>
          </a:p>
        </p:txBody>
      </p:sp>
      <p:sp>
        <p:nvSpPr>
          <p:cNvPr id="74759" name="Line 7"/>
          <p:cNvSpPr>
            <a:spLocks noChangeShapeType="1"/>
          </p:cNvSpPr>
          <p:nvPr/>
        </p:nvSpPr>
        <p:spPr bwMode="auto">
          <a:xfrm flipH="1">
            <a:off x="3790955" y="5589588"/>
            <a:ext cx="3456516" cy="0"/>
          </a:xfrm>
          <a:prstGeom prst="line">
            <a:avLst/>
          </a:prstGeom>
          <a:noFill/>
          <a:ln w="9525">
            <a:solidFill>
              <a:schemeClr val="tx1"/>
            </a:solidFill>
            <a:round/>
            <a:headEnd/>
            <a:tailEnd type="triangle" w="med" len="med"/>
          </a:ln>
          <a:effectLst/>
        </p:spPr>
        <p:txBody>
          <a:bodyPr/>
          <a:lstStyle/>
          <a:p>
            <a:endParaRPr lang="zh-CN" altLang="en-US" sz="2400"/>
          </a:p>
        </p:txBody>
      </p:sp>
      <p:sp>
        <p:nvSpPr>
          <p:cNvPr id="74760" name="Text Box 8"/>
          <p:cNvSpPr txBox="1">
            <a:spLocks noChangeArrowheads="1"/>
          </p:cNvSpPr>
          <p:nvPr/>
        </p:nvSpPr>
        <p:spPr bwMode="auto">
          <a:xfrm>
            <a:off x="2544238" y="5229226"/>
            <a:ext cx="1344084" cy="461665"/>
          </a:xfrm>
          <a:prstGeom prst="rect">
            <a:avLst/>
          </a:prstGeom>
          <a:noFill/>
          <a:ln w="9525">
            <a:noFill/>
            <a:miter lim="800000"/>
            <a:headEnd/>
            <a:tailEnd/>
          </a:ln>
          <a:effectLst/>
        </p:spPr>
        <p:txBody>
          <a:bodyPr>
            <a:spAutoFit/>
          </a:bodyPr>
          <a:lstStyle/>
          <a:p>
            <a:pPr algn="ctr">
              <a:spcBef>
                <a:spcPct val="50000"/>
              </a:spcBef>
            </a:pPr>
            <a:r>
              <a:rPr lang="zh-CN" altLang="en-US" sz="2400"/>
              <a:t>卖方</a:t>
            </a:r>
          </a:p>
        </p:txBody>
      </p:sp>
      <p:sp>
        <p:nvSpPr>
          <p:cNvPr id="74761" name="Text Box 9"/>
          <p:cNvSpPr txBox="1">
            <a:spLocks noChangeArrowheads="1"/>
          </p:cNvSpPr>
          <p:nvPr/>
        </p:nvSpPr>
        <p:spPr bwMode="auto">
          <a:xfrm>
            <a:off x="7152217" y="5229226"/>
            <a:ext cx="1344083" cy="461665"/>
          </a:xfrm>
          <a:prstGeom prst="rect">
            <a:avLst/>
          </a:prstGeom>
          <a:noFill/>
          <a:ln w="9525">
            <a:noFill/>
            <a:miter lim="800000"/>
            <a:headEnd/>
            <a:tailEnd/>
          </a:ln>
          <a:effectLst/>
        </p:spPr>
        <p:txBody>
          <a:bodyPr>
            <a:spAutoFit/>
          </a:bodyPr>
          <a:lstStyle/>
          <a:p>
            <a:pPr algn="ctr">
              <a:spcBef>
                <a:spcPct val="50000"/>
              </a:spcBef>
            </a:pPr>
            <a:r>
              <a:rPr lang="zh-CN" altLang="en-US" sz="2400"/>
              <a:t>买方</a:t>
            </a:r>
          </a:p>
        </p:txBody>
      </p:sp>
    </p:spTree>
    <p:extLst>
      <p:ext uri="{BB962C8B-B14F-4D97-AF65-F5344CB8AC3E}">
        <p14:creationId xmlns:p14="http://schemas.microsoft.com/office/powerpoint/2010/main" val="2026119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65682" y="412943"/>
            <a:ext cx="8534400" cy="1507067"/>
          </a:xfrm>
        </p:spPr>
        <p:txBody>
          <a:bodyPr>
            <a:normAutofit/>
          </a:bodyPr>
          <a:lstStyle/>
          <a:p>
            <a:r>
              <a:rPr lang="en-US" altLang="zh-CN" dirty="0"/>
              <a:t>3.1</a:t>
            </a:r>
            <a:r>
              <a:rPr lang="zh-CN" altLang="en-US" dirty="0"/>
              <a:t> 虚拟货币（汇兑）</a:t>
            </a:r>
          </a:p>
        </p:txBody>
      </p:sp>
      <p:sp>
        <p:nvSpPr>
          <p:cNvPr id="75779" name="Rectangle 3"/>
          <p:cNvSpPr>
            <a:spLocks noGrp="1" noChangeArrowheads="1"/>
          </p:cNvSpPr>
          <p:nvPr>
            <p:ph idx="1"/>
          </p:nvPr>
        </p:nvSpPr>
        <p:spPr>
          <a:xfrm>
            <a:off x="452251" y="978882"/>
            <a:ext cx="10902273" cy="4230842"/>
          </a:xfrm>
        </p:spPr>
        <p:txBody>
          <a:bodyPr/>
          <a:lstStyle/>
          <a:p>
            <a:r>
              <a:rPr lang="zh-CN" altLang="en-US" sz="2400" dirty="0"/>
              <a:t>场所：</a:t>
            </a:r>
          </a:p>
          <a:p>
            <a:pPr lvl="1"/>
            <a:r>
              <a:rPr lang="zh-CN" altLang="en-US" sz="2400" dirty="0"/>
              <a:t>数字货币交易所（交易平台）</a:t>
            </a:r>
          </a:p>
        </p:txBody>
      </p:sp>
      <p:sp>
        <p:nvSpPr>
          <p:cNvPr id="75780" name="Text Box 4"/>
          <p:cNvSpPr txBox="1">
            <a:spLocks noChangeArrowheads="1"/>
          </p:cNvSpPr>
          <p:nvPr/>
        </p:nvSpPr>
        <p:spPr bwMode="auto">
          <a:xfrm>
            <a:off x="4271438" y="5030488"/>
            <a:ext cx="3263900" cy="461665"/>
          </a:xfrm>
          <a:prstGeom prst="rect">
            <a:avLst/>
          </a:prstGeom>
          <a:noFill/>
          <a:ln w="9525">
            <a:solidFill>
              <a:schemeClr val="tx1"/>
            </a:solidFill>
            <a:miter lim="800000"/>
            <a:headEnd/>
            <a:tailEnd/>
          </a:ln>
          <a:effectLst/>
        </p:spPr>
        <p:txBody>
          <a:bodyPr>
            <a:spAutoFit/>
          </a:bodyPr>
          <a:lstStyle/>
          <a:p>
            <a:pPr algn="ctr">
              <a:spcBef>
                <a:spcPct val="50000"/>
              </a:spcBef>
            </a:pPr>
            <a:r>
              <a:rPr lang="zh-CN" altLang="en-US" sz="2400" dirty="0"/>
              <a:t>交易平台</a:t>
            </a:r>
          </a:p>
        </p:txBody>
      </p:sp>
      <p:sp>
        <p:nvSpPr>
          <p:cNvPr id="75781" name="Line 5"/>
          <p:cNvSpPr>
            <a:spLocks noChangeShapeType="1"/>
          </p:cNvSpPr>
          <p:nvPr/>
        </p:nvSpPr>
        <p:spPr bwMode="auto">
          <a:xfrm>
            <a:off x="2159005" y="5173361"/>
            <a:ext cx="2112433" cy="0"/>
          </a:xfrm>
          <a:prstGeom prst="line">
            <a:avLst/>
          </a:prstGeom>
          <a:noFill/>
          <a:ln w="9525">
            <a:solidFill>
              <a:schemeClr val="tx1"/>
            </a:solidFill>
            <a:round/>
            <a:headEnd/>
            <a:tailEnd type="triangle" w="med" len="med"/>
          </a:ln>
          <a:effectLst/>
        </p:spPr>
        <p:txBody>
          <a:bodyPr/>
          <a:lstStyle/>
          <a:p>
            <a:endParaRPr lang="zh-CN" altLang="en-US" sz="2400"/>
          </a:p>
        </p:txBody>
      </p:sp>
      <p:sp>
        <p:nvSpPr>
          <p:cNvPr id="75783" name="Line 7"/>
          <p:cNvSpPr>
            <a:spLocks noChangeShapeType="1"/>
          </p:cNvSpPr>
          <p:nvPr/>
        </p:nvSpPr>
        <p:spPr bwMode="auto">
          <a:xfrm flipH="1">
            <a:off x="2159005" y="5317824"/>
            <a:ext cx="2112433" cy="0"/>
          </a:xfrm>
          <a:prstGeom prst="line">
            <a:avLst/>
          </a:prstGeom>
          <a:noFill/>
          <a:ln w="9525">
            <a:solidFill>
              <a:schemeClr val="tx1"/>
            </a:solidFill>
            <a:round/>
            <a:headEnd/>
            <a:tailEnd type="triangle" w="med" len="med"/>
          </a:ln>
          <a:effectLst/>
        </p:spPr>
        <p:txBody>
          <a:bodyPr/>
          <a:lstStyle/>
          <a:p>
            <a:endParaRPr lang="zh-CN" altLang="en-US" sz="2400"/>
          </a:p>
        </p:txBody>
      </p:sp>
      <p:sp>
        <p:nvSpPr>
          <p:cNvPr id="75784" name="Text Box 8"/>
          <p:cNvSpPr txBox="1">
            <a:spLocks noChangeArrowheads="1"/>
          </p:cNvSpPr>
          <p:nvPr/>
        </p:nvSpPr>
        <p:spPr bwMode="auto">
          <a:xfrm>
            <a:off x="860964" y="5030486"/>
            <a:ext cx="1727200" cy="461665"/>
          </a:xfrm>
          <a:prstGeom prst="rect">
            <a:avLst/>
          </a:prstGeom>
          <a:noFill/>
          <a:ln w="9525">
            <a:noFill/>
            <a:miter lim="800000"/>
            <a:headEnd/>
            <a:tailEnd/>
          </a:ln>
          <a:effectLst/>
        </p:spPr>
        <p:txBody>
          <a:bodyPr>
            <a:spAutoFit/>
          </a:bodyPr>
          <a:lstStyle/>
          <a:p>
            <a:pPr>
              <a:spcBef>
                <a:spcPct val="50000"/>
              </a:spcBef>
            </a:pPr>
            <a:r>
              <a:rPr lang="zh-CN" altLang="en-US" sz="2400"/>
              <a:t>传统货币</a:t>
            </a:r>
          </a:p>
        </p:txBody>
      </p:sp>
      <p:sp>
        <p:nvSpPr>
          <p:cNvPr id="75785" name="Text Box 9"/>
          <p:cNvSpPr txBox="1">
            <a:spLocks noChangeArrowheads="1"/>
          </p:cNvSpPr>
          <p:nvPr/>
        </p:nvSpPr>
        <p:spPr bwMode="auto">
          <a:xfrm>
            <a:off x="2639484" y="4741930"/>
            <a:ext cx="1151467" cy="461665"/>
          </a:xfrm>
          <a:prstGeom prst="rect">
            <a:avLst/>
          </a:prstGeom>
          <a:noFill/>
          <a:ln w="9525">
            <a:noFill/>
            <a:miter lim="800000"/>
            <a:headEnd/>
            <a:tailEnd/>
          </a:ln>
          <a:effectLst/>
        </p:spPr>
        <p:txBody>
          <a:bodyPr>
            <a:spAutoFit/>
          </a:bodyPr>
          <a:lstStyle/>
          <a:p>
            <a:pPr>
              <a:spcBef>
                <a:spcPct val="50000"/>
              </a:spcBef>
            </a:pPr>
            <a:r>
              <a:rPr lang="zh-CN" altLang="en-US" sz="2400" dirty="0"/>
              <a:t>充值</a:t>
            </a:r>
          </a:p>
        </p:txBody>
      </p:sp>
      <p:sp>
        <p:nvSpPr>
          <p:cNvPr id="75786" name="Text Box 10"/>
          <p:cNvSpPr txBox="1">
            <a:spLocks noChangeArrowheads="1"/>
          </p:cNvSpPr>
          <p:nvPr/>
        </p:nvSpPr>
        <p:spPr bwMode="auto">
          <a:xfrm>
            <a:off x="2639484" y="5317825"/>
            <a:ext cx="1151467" cy="461665"/>
          </a:xfrm>
          <a:prstGeom prst="rect">
            <a:avLst/>
          </a:prstGeom>
          <a:noFill/>
          <a:ln w="9525">
            <a:noFill/>
            <a:miter lim="800000"/>
            <a:headEnd/>
            <a:tailEnd/>
          </a:ln>
          <a:effectLst/>
        </p:spPr>
        <p:txBody>
          <a:bodyPr>
            <a:spAutoFit/>
          </a:bodyPr>
          <a:lstStyle/>
          <a:p>
            <a:pPr>
              <a:spcBef>
                <a:spcPct val="50000"/>
              </a:spcBef>
            </a:pPr>
            <a:r>
              <a:rPr lang="zh-CN" altLang="en-US" sz="2400"/>
              <a:t>提现</a:t>
            </a:r>
          </a:p>
        </p:txBody>
      </p:sp>
      <p:sp>
        <p:nvSpPr>
          <p:cNvPr id="75787" name="Line 11"/>
          <p:cNvSpPr>
            <a:spLocks noChangeShapeType="1"/>
          </p:cNvSpPr>
          <p:nvPr/>
        </p:nvSpPr>
        <p:spPr bwMode="auto">
          <a:xfrm>
            <a:off x="7535338" y="5173361"/>
            <a:ext cx="1824567" cy="0"/>
          </a:xfrm>
          <a:prstGeom prst="line">
            <a:avLst/>
          </a:prstGeom>
          <a:noFill/>
          <a:ln w="9525">
            <a:solidFill>
              <a:schemeClr val="tx1"/>
            </a:solidFill>
            <a:round/>
            <a:headEnd/>
            <a:tailEnd type="triangle" w="med" len="med"/>
          </a:ln>
          <a:effectLst/>
        </p:spPr>
        <p:txBody>
          <a:bodyPr/>
          <a:lstStyle/>
          <a:p>
            <a:endParaRPr lang="zh-CN" altLang="en-US" sz="2400"/>
          </a:p>
        </p:txBody>
      </p:sp>
      <p:sp>
        <p:nvSpPr>
          <p:cNvPr id="75788" name="Line 12"/>
          <p:cNvSpPr>
            <a:spLocks noChangeShapeType="1"/>
          </p:cNvSpPr>
          <p:nvPr/>
        </p:nvSpPr>
        <p:spPr bwMode="auto">
          <a:xfrm flipH="1">
            <a:off x="7535338" y="5317824"/>
            <a:ext cx="1824567" cy="0"/>
          </a:xfrm>
          <a:prstGeom prst="line">
            <a:avLst/>
          </a:prstGeom>
          <a:noFill/>
          <a:ln w="9525">
            <a:solidFill>
              <a:schemeClr val="tx1"/>
            </a:solidFill>
            <a:round/>
            <a:headEnd/>
            <a:tailEnd type="triangle" w="med" len="med"/>
          </a:ln>
          <a:effectLst/>
        </p:spPr>
        <p:txBody>
          <a:bodyPr/>
          <a:lstStyle/>
          <a:p>
            <a:endParaRPr lang="zh-CN" altLang="en-US" sz="2400"/>
          </a:p>
        </p:txBody>
      </p:sp>
      <p:sp>
        <p:nvSpPr>
          <p:cNvPr id="75789" name="Text Box 13"/>
          <p:cNvSpPr txBox="1">
            <a:spLocks noChangeArrowheads="1"/>
          </p:cNvSpPr>
          <p:nvPr/>
        </p:nvSpPr>
        <p:spPr bwMode="auto">
          <a:xfrm>
            <a:off x="9362019" y="5030487"/>
            <a:ext cx="1687016" cy="461665"/>
          </a:xfrm>
          <a:prstGeom prst="rect">
            <a:avLst/>
          </a:prstGeom>
          <a:noFill/>
          <a:ln w="9525">
            <a:noFill/>
            <a:miter lim="800000"/>
            <a:headEnd/>
            <a:tailEnd/>
          </a:ln>
          <a:effectLst/>
        </p:spPr>
        <p:txBody>
          <a:bodyPr wrap="square">
            <a:spAutoFit/>
          </a:bodyPr>
          <a:lstStyle/>
          <a:p>
            <a:pPr>
              <a:spcBef>
                <a:spcPct val="50000"/>
              </a:spcBef>
            </a:pPr>
            <a:r>
              <a:rPr lang="zh-CN" altLang="en-US" sz="2400" dirty="0"/>
              <a:t>虚拟货币</a:t>
            </a:r>
          </a:p>
        </p:txBody>
      </p:sp>
      <p:sp>
        <p:nvSpPr>
          <p:cNvPr id="75790" name="Text Box 14"/>
          <p:cNvSpPr txBox="1">
            <a:spLocks noChangeArrowheads="1"/>
          </p:cNvSpPr>
          <p:nvPr/>
        </p:nvSpPr>
        <p:spPr bwMode="auto">
          <a:xfrm>
            <a:off x="7823205" y="4741929"/>
            <a:ext cx="1248833" cy="461665"/>
          </a:xfrm>
          <a:prstGeom prst="rect">
            <a:avLst/>
          </a:prstGeom>
          <a:noFill/>
          <a:ln w="9525">
            <a:noFill/>
            <a:miter lim="800000"/>
            <a:headEnd/>
            <a:tailEnd/>
          </a:ln>
          <a:effectLst/>
        </p:spPr>
        <p:txBody>
          <a:bodyPr>
            <a:spAutoFit/>
          </a:bodyPr>
          <a:lstStyle/>
          <a:p>
            <a:pPr>
              <a:spcBef>
                <a:spcPct val="50000"/>
              </a:spcBef>
            </a:pPr>
            <a:r>
              <a:rPr lang="zh-CN" altLang="en-US" sz="2400" dirty="0"/>
              <a:t>转账</a:t>
            </a:r>
          </a:p>
        </p:txBody>
      </p:sp>
      <p:sp>
        <p:nvSpPr>
          <p:cNvPr id="75791" name="Text Box 15"/>
          <p:cNvSpPr txBox="1">
            <a:spLocks noChangeArrowheads="1"/>
          </p:cNvSpPr>
          <p:nvPr/>
        </p:nvSpPr>
        <p:spPr bwMode="auto">
          <a:xfrm>
            <a:off x="7823205" y="5311476"/>
            <a:ext cx="1248833" cy="461665"/>
          </a:xfrm>
          <a:prstGeom prst="rect">
            <a:avLst/>
          </a:prstGeom>
          <a:noFill/>
          <a:ln w="9525">
            <a:noFill/>
            <a:miter lim="800000"/>
            <a:headEnd/>
            <a:tailEnd/>
          </a:ln>
          <a:effectLst/>
        </p:spPr>
        <p:txBody>
          <a:bodyPr>
            <a:spAutoFit/>
          </a:bodyPr>
          <a:lstStyle/>
          <a:p>
            <a:pPr>
              <a:spcBef>
                <a:spcPct val="50000"/>
              </a:spcBef>
            </a:pPr>
            <a:r>
              <a:rPr lang="zh-CN" altLang="en-US" sz="2400"/>
              <a:t>转账</a:t>
            </a:r>
          </a:p>
        </p:txBody>
      </p:sp>
      <p:sp>
        <p:nvSpPr>
          <p:cNvPr id="75793" name="Text Box 17"/>
          <p:cNvSpPr txBox="1">
            <a:spLocks noChangeArrowheads="1"/>
          </p:cNvSpPr>
          <p:nvPr/>
        </p:nvSpPr>
        <p:spPr bwMode="auto">
          <a:xfrm>
            <a:off x="5221824" y="3257323"/>
            <a:ext cx="1921933" cy="1569660"/>
          </a:xfrm>
          <a:prstGeom prst="rect">
            <a:avLst/>
          </a:prstGeom>
          <a:noFill/>
          <a:ln w="9525">
            <a:noFill/>
            <a:miter lim="800000"/>
            <a:headEnd/>
            <a:tailEnd/>
          </a:ln>
          <a:effectLst/>
        </p:spPr>
        <p:txBody>
          <a:bodyPr>
            <a:spAutoFit/>
          </a:bodyPr>
          <a:lstStyle/>
          <a:p>
            <a:pPr>
              <a:spcBef>
                <a:spcPct val="50000"/>
              </a:spcBef>
            </a:pPr>
            <a:r>
              <a:rPr lang="zh-CN" altLang="en-US" sz="2400" dirty="0"/>
              <a:t>登记</a:t>
            </a:r>
          </a:p>
          <a:p>
            <a:pPr>
              <a:spcBef>
                <a:spcPct val="50000"/>
              </a:spcBef>
            </a:pPr>
            <a:r>
              <a:rPr lang="zh-CN" altLang="en-US" sz="2400" dirty="0"/>
              <a:t>撮合</a:t>
            </a:r>
          </a:p>
          <a:p>
            <a:pPr>
              <a:spcBef>
                <a:spcPct val="50000"/>
              </a:spcBef>
            </a:pPr>
            <a:r>
              <a:rPr lang="zh-CN" altLang="en-US" sz="2400" dirty="0"/>
              <a:t>结算</a:t>
            </a:r>
          </a:p>
        </p:txBody>
      </p:sp>
      <p:sp>
        <p:nvSpPr>
          <p:cNvPr id="75794" name="Arc 18"/>
          <p:cNvSpPr>
            <a:spLocks/>
          </p:cNvSpPr>
          <p:nvPr/>
        </p:nvSpPr>
        <p:spPr bwMode="auto">
          <a:xfrm flipV="1">
            <a:off x="5041900" y="3048000"/>
            <a:ext cx="1151467" cy="1933585"/>
          </a:xfrm>
          <a:custGeom>
            <a:avLst/>
            <a:gdLst>
              <a:gd name="G0" fmla="+- 21600 0 0"/>
              <a:gd name="G1" fmla="+- 21570 0 0"/>
              <a:gd name="G2" fmla="+- 21600 0 0"/>
              <a:gd name="T0" fmla="*/ 22731 w 43200"/>
              <a:gd name="T1" fmla="*/ 0 h 43170"/>
              <a:gd name="T2" fmla="*/ 19856 w 43200"/>
              <a:gd name="T3" fmla="*/ 41 h 43170"/>
              <a:gd name="T4" fmla="*/ 21600 w 43200"/>
              <a:gd name="T5" fmla="*/ 21570 h 43170"/>
            </a:gdLst>
            <a:ahLst/>
            <a:cxnLst>
              <a:cxn ang="0">
                <a:pos x="T0" y="T1"/>
              </a:cxn>
              <a:cxn ang="0">
                <a:pos x="T2" y="T3"/>
              </a:cxn>
              <a:cxn ang="0">
                <a:pos x="T4" y="T5"/>
              </a:cxn>
            </a:cxnLst>
            <a:rect l="0" t="0" r="r" b="b"/>
            <a:pathLst>
              <a:path w="43200" h="43170" fill="none" extrusionOk="0">
                <a:moveTo>
                  <a:pt x="22731" y="-1"/>
                </a:moveTo>
                <a:cubicBezTo>
                  <a:pt x="34205" y="601"/>
                  <a:pt x="43200" y="10080"/>
                  <a:pt x="43200" y="21570"/>
                </a:cubicBezTo>
                <a:cubicBezTo>
                  <a:pt x="43200" y="33499"/>
                  <a:pt x="33529" y="43170"/>
                  <a:pt x="21600" y="43170"/>
                </a:cubicBezTo>
                <a:cubicBezTo>
                  <a:pt x="9670" y="43170"/>
                  <a:pt x="0" y="33499"/>
                  <a:pt x="0" y="21570"/>
                </a:cubicBezTo>
                <a:cubicBezTo>
                  <a:pt x="-1" y="10316"/>
                  <a:pt x="8639" y="949"/>
                  <a:pt x="19855" y="40"/>
                </a:cubicBezTo>
              </a:path>
              <a:path w="43200" h="43170" stroke="0" extrusionOk="0">
                <a:moveTo>
                  <a:pt x="22731" y="-1"/>
                </a:moveTo>
                <a:cubicBezTo>
                  <a:pt x="34205" y="601"/>
                  <a:pt x="43200" y="10080"/>
                  <a:pt x="43200" y="21570"/>
                </a:cubicBezTo>
                <a:cubicBezTo>
                  <a:pt x="43200" y="33499"/>
                  <a:pt x="33529" y="43170"/>
                  <a:pt x="21600" y="43170"/>
                </a:cubicBezTo>
                <a:cubicBezTo>
                  <a:pt x="9670" y="43170"/>
                  <a:pt x="0" y="33499"/>
                  <a:pt x="0" y="21570"/>
                </a:cubicBezTo>
                <a:cubicBezTo>
                  <a:pt x="-1" y="10316"/>
                  <a:pt x="8639" y="949"/>
                  <a:pt x="19855" y="40"/>
                </a:cubicBezTo>
                <a:lnTo>
                  <a:pt x="21600" y="21570"/>
                </a:lnTo>
                <a:close/>
              </a:path>
            </a:pathLst>
          </a:custGeom>
          <a:noFill/>
          <a:ln w="9525">
            <a:solidFill>
              <a:schemeClr val="tx1"/>
            </a:solidFill>
            <a:round/>
            <a:headEnd/>
            <a:tailEnd type="triangle" w="med" len="med"/>
          </a:ln>
          <a:effectLst/>
        </p:spPr>
        <p:txBody>
          <a:bodyPr rot="10800000" wrap="none" anchor="ctr"/>
          <a:lstStyle/>
          <a:p>
            <a:pPr algn="ctr"/>
            <a:endParaRPr lang="zh-CN" altLang="zh-CN" sz="2400"/>
          </a:p>
        </p:txBody>
      </p:sp>
    </p:spTree>
    <p:extLst>
      <p:ext uri="{BB962C8B-B14F-4D97-AF65-F5344CB8AC3E}">
        <p14:creationId xmlns:p14="http://schemas.microsoft.com/office/powerpoint/2010/main" val="364981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30593" y="428937"/>
            <a:ext cx="8534400" cy="1507067"/>
          </a:xfrm>
        </p:spPr>
        <p:txBody>
          <a:bodyPr>
            <a:normAutofit/>
          </a:bodyPr>
          <a:lstStyle/>
          <a:p>
            <a:r>
              <a:rPr lang="en-US" altLang="zh-CN" dirty="0"/>
              <a:t>3.1</a:t>
            </a:r>
            <a:r>
              <a:rPr lang="zh-CN" altLang="en-US" dirty="0"/>
              <a:t> 虚拟货币（资产定价）</a:t>
            </a:r>
          </a:p>
        </p:txBody>
      </p:sp>
      <p:sp>
        <p:nvSpPr>
          <p:cNvPr id="76803" name="Rectangle 3"/>
          <p:cNvSpPr>
            <a:spLocks noGrp="1" noChangeArrowheads="1"/>
          </p:cNvSpPr>
          <p:nvPr>
            <p:ph sz="quarter" idx="10"/>
          </p:nvPr>
        </p:nvSpPr>
        <p:spPr>
          <a:xfrm>
            <a:off x="1389888" y="1936004"/>
            <a:ext cx="3621024" cy="2109302"/>
          </a:xfrm>
        </p:spPr>
        <p:txBody>
          <a:bodyPr/>
          <a:lstStyle/>
          <a:p>
            <a:pPr algn="l"/>
            <a:r>
              <a:rPr lang="zh-CN" altLang="en-US" sz="2400" dirty="0"/>
              <a:t>场所：</a:t>
            </a:r>
            <a:endParaRPr lang="en-US" altLang="zh-CN" sz="2400" dirty="0"/>
          </a:p>
          <a:p>
            <a:pPr algn="l"/>
            <a:endParaRPr lang="zh-CN" altLang="en-US" sz="2400" dirty="0"/>
          </a:p>
          <a:p>
            <a:pPr lvl="1"/>
            <a:r>
              <a:rPr lang="zh-CN" altLang="en-US" sz="2400" dirty="0"/>
              <a:t>非公众公司</a:t>
            </a:r>
          </a:p>
          <a:p>
            <a:pPr lvl="1"/>
            <a:r>
              <a:rPr lang="zh-CN" altLang="en-US" sz="2400" dirty="0"/>
              <a:t>私募股权市场</a:t>
            </a:r>
            <a:endParaRPr lang="en-US" altLang="zh-CN" sz="2400" dirty="0"/>
          </a:p>
          <a:p>
            <a:pPr lvl="1"/>
            <a:r>
              <a:rPr lang="zh-CN" altLang="en-US" sz="2400" dirty="0"/>
              <a:t>众筹</a:t>
            </a:r>
            <a:endParaRPr lang="zh-CN" altLang="en-US" dirty="0"/>
          </a:p>
        </p:txBody>
      </p:sp>
      <p:sp>
        <p:nvSpPr>
          <p:cNvPr id="5" name="TextBox 4"/>
          <p:cNvSpPr txBox="1"/>
          <p:nvPr/>
        </p:nvSpPr>
        <p:spPr>
          <a:xfrm>
            <a:off x="6547103" y="2615177"/>
            <a:ext cx="4553290" cy="1200329"/>
          </a:xfrm>
          <a:prstGeom prst="rect">
            <a:avLst/>
          </a:prstGeom>
          <a:noFill/>
          <a:ln>
            <a:noFill/>
          </a:ln>
        </p:spPr>
        <p:txBody>
          <a:bodyPr wrap="square" rtlCol="0">
            <a:spAutoFit/>
          </a:bodyPr>
          <a:lstStyle/>
          <a:p>
            <a:r>
              <a:rPr lang="en-US" altLang="zh-CN" sz="2400" dirty="0"/>
              <a:t>ICO</a:t>
            </a:r>
            <a:r>
              <a:rPr lang="zh-CN" altLang="en-US" sz="2400" dirty="0"/>
              <a:t>：</a:t>
            </a:r>
            <a:r>
              <a:rPr lang="en-US" altLang="zh-CN" sz="2400" dirty="0"/>
              <a:t>Initial Coin Offering</a:t>
            </a:r>
          </a:p>
          <a:p>
            <a:endParaRPr lang="en-US" altLang="zh-CN" sz="2400" dirty="0"/>
          </a:p>
          <a:p>
            <a:r>
              <a:rPr lang="zh-CN" altLang="en-US" sz="2400" dirty="0"/>
              <a:t>代币首发</a:t>
            </a:r>
          </a:p>
        </p:txBody>
      </p:sp>
    </p:spTree>
    <p:extLst>
      <p:ext uri="{BB962C8B-B14F-4D97-AF65-F5344CB8AC3E}">
        <p14:creationId xmlns:p14="http://schemas.microsoft.com/office/powerpoint/2010/main" val="1108314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3006" y="332298"/>
            <a:ext cx="8534400" cy="1507067"/>
          </a:xfrm>
        </p:spPr>
        <p:txBody>
          <a:bodyPr>
            <a:normAutofit/>
          </a:bodyPr>
          <a:lstStyle/>
          <a:p>
            <a:r>
              <a:rPr lang="en-US" altLang="zh-CN" dirty="0"/>
              <a:t>3.2 </a:t>
            </a:r>
            <a:r>
              <a:rPr lang="zh-CN" altLang="en-US" dirty="0"/>
              <a:t>单用途商圈币</a:t>
            </a:r>
          </a:p>
        </p:txBody>
      </p:sp>
      <p:graphicFrame>
        <p:nvGraphicFramePr>
          <p:cNvPr id="4" name="图示 3"/>
          <p:cNvGraphicFramePr/>
          <p:nvPr/>
        </p:nvGraphicFramePr>
        <p:xfrm>
          <a:off x="2032000" y="1619237"/>
          <a:ext cx="8128000" cy="45190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59131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38166" y="279610"/>
            <a:ext cx="8534400" cy="1507067"/>
          </a:xfrm>
        </p:spPr>
        <p:txBody>
          <a:bodyPr>
            <a:normAutofit/>
          </a:bodyPr>
          <a:lstStyle/>
          <a:p>
            <a:r>
              <a:rPr lang="zh-CN" altLang="en-US" dirty="0"/>
              <a:t>使用流程</a:t>
            </a:r>
          </a:p>
        </p:txBody>
      </p:sp>
      <p:sp>
        <p:nvSpPr>
          <p:cNvPr id="3" name="TextBox 2"/>
          <p:cNvSpPr txBox="1"/>
          <p:nvPr/>
        </p:nvSpPr>
        <p:spPr>
          <a:xfrm>
            <a:off x="1567570" y="3619502"/>
            <a:ext cx="2432917" cy="461665"/>
          </a:xfrm>
          <a:prstGeom prst="rect">
            <a:avLst/>
          </a:prstGeom>
          <a:noFill/>
          <a:ln>
            <a:solidFill>
              <a:srgbClr val="FFFF00"/>
            </a:solidFill>
          </a:ln>
        </p:spPr>
        <p:txBody>
          <a:bodyPr wrap="square" rtlCol="0">
            <a:spAutoFit/>
          </a:bodyPr>
          <a:lstStyle/>
          <a:p>
            <a:r>
              <a:rPr lang="zh-CN" altLang="en-US" sz="2400" dirty="0"/>
              <a:t>法币或等值资产</a:t>
            </a:r>
          </a:p>
        </p:txBody>
      </p:sp>
      <p:sp>
        <p:nvSpPr>
          <p:cNvPr id="4" name="TextBox 3"/>
          <p:cNvSpPr txBox="1"/>
          <p:nvPr/>
        </p:nvSpPr>
        <p:spPr>
          <a:xfrm>
            <a:off x="5810248" y="3619502"/>
            <a:ext cx="1200795" cy="461665"/>
          </a:xfrm>
          <a:prstGeom prst="rect">
            <a:avLst/>
          </a:prstGeom>
          <a:noFill/>
          <a:ln>
            <a:solidFill>
              <a:srgbClr val="FFFF00"/>
            </a:solidFill>
          </a:ln>
        </p:spPr>
        <p:txBody>
          <a:bodyPr wrap="square" rtlCol="0">
            <a:spAutoFit/>
          </a:bodyPr>
          <a:lstStyle/>
          <a:p>
            <a:r>
              <a:rPr lang="zh-CN" altLang="en-US" sz="2400" dirty="0"/>
              <a:t>商圈币</a:t>
            </a:r>
          </a:p>
        </p:txBody>
      </p:sp>
      <p:cxnSp>
        <p:nvCxnSpPr>
          <p:cNvPr id="6" name="直接箭头连接符 5"/>
          <p:cNvCxnSpPr/>
          <p:nvPr/>
        </p:nvCxnSpPr>
        <p:spPr>
          <a:xfrm>
            <a:off x="4000485" y="3714752"/>
            <a:ext cx="1809763" cy="2117"/>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flipH="1">
            <a:off x="4000485" y="3998387"/>
            <a:ext cx="1809763" cy="2117"/>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381488" y="3238499"/>
            <a:ext cx="952507" cy="461665"/>
          </a:xfrm>
          <a:prstGeom prst="rect">
            <a:avLst/>
          </a:prstGeom>
          <a:noFill/>
        </p:spPr>
        <p:txBody>
          <a:bodyPr wrap="square" rtlCol="0">
            <a:spAutoFit/>
          </a:bodyPr>
          <a:lstStyle/>
          <a:p>
            <a:r>
              <a:rPr lang="zh-CN" altLang="en-US" sz="2400" dirty="0"/>
              <a:t>汇入</a:t>
            </a:r>
          </a:p>
        </p:txBody>
      </p:sp>
      <p:sp>
        <p:nvSpPr>
          <p:cNvPr id="9" name="TextBox 8"/>
          <p:cNvSpPr txBox="1"/>
          <p:nvPr/>
        </p:nvSpPr>
        <p:spPr>
          <a:xfrm>
            <a:off x="4381488" y="3984315"/>
            <a:ext cx="952507" cy="461665"/>
          </a:xfrm>
          <a:prstGeom prst="rect">
            <a:avLst/>
          </a:prstGeom>
          <a:noFill/>
        </p:spPr>
        <p:txBody>
          <a:bodyPr wrap="square" rtlCol="0">
            <a:spAutoFit/>
          </a:bodyPr>
          <a:lstStyle/>
          <a:p>
            <a:r>
              <a:rPr lang="zh-CN" altLang="en-US" sz="2400" dirty="0"/>
              <a:t>汇出</a:t>
            </a:r>
          </a:p>
        </p:txBody>
      </p:sp>
      <p:sp>
        <p:nvSpPr>
          <p:cNvPr id="10" name="弧形 9"/>
          <p:cNvSpPr/>
          <p:nvPr/>
        </p:nvSpPr>
        <p:spPr>
          <a:xfrm rot="16200000">
            <a:off x="5476871" y="2428868"/>
            <a:ext cx="1619261" cy="762005"/>
          </a:xfrm>
          <a:prstGeom prst="arc">
            <a:avLst>
              <a:gd name="adj1" fmla="val 11297840"/>
              <a:gd name="adj2" fmla="val 10179017"/>
            </a:avLst>
          </a:prstGeom>
          <a:ln>
            <a:solidFill>
              <a:srgbClr val="FFFF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11" name="TextBox 10"/>
          <p:cNvSpPr txBox="1"/>
          <p:nvPr/>
        </p:nvSpPr>
        <p:spPr>
          <a:xfrm>
            <a:off x="6762755" y="2579037"/>
            <a:ext cx="1809763" cy="461665"/>
          </a:xfrm>
          <a:prstGeom prst="rect">
            <a:avLst/>
          </a:prstGeom>
          <a:noFill/>
        </p:spPr>
        <p:txBody>
          <a:bodyPr wrap="square" rtlCol="0">
            <a:spAutoFit/>
          </a:bodyPr>
          <a:lstStyle/>
          <a:p>
            <a:r>
              <a:rPr lang="zh-CN" altLang="en-US" sz="2400" dirty="0"/>
              <a:t>交易</a:t>
            </a:r>
            <a:r>
              <a:rPr lang="en-US" altLang="zh-CN" sz="2400" dirty="0"/>
              <a:t>/</a:t>
            </a:r>
            <a:r>
              <a:rPr lang="zh-CN" altLang="en-US" sz="2400" dirty="0"/>
              <a:t>转账</a:t>
            </a:r>
          </a:p>
        </p:txBody>
      </p:sp>
      <p:cxnSp>
        <p:nvCxnSpPr>
          <p:cNvPr id="13" name="直接连接符 12"/>
          <p:cNvCxnSpPr/>
          <p:nvPr/>
        </p:nvCxnSpPr>
        <p:spPr>
          <a:xfrm rot="5400000">
            <a:off x="2333599" y="3667127"/>
            <a:ext cx="3905277" cy="2117"/>
          </a:xfrm>
          <a:prstGeom prst="line">
            <a:avLst/>
          </a:prstGeom>
          <a:ln>
            <a:solidFill>
              <a:schemeClr val="accent5">
                <a:lumMod val="20000"/>
                <a:lumOff val="80000"/>
              </a:schemeClr>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587733" y="5048262"/>
            <a:ext cx="1809763" cy="461665"/>
          </a:xfrm>
          <a:prstGeom prst="rect">
            <a:avLst/>
          </a:prstGeom>
          <a:noFill/>
        </p:spPr>
        <p:txBody>
          <a:bodyPr wrap="square" rtlCol="0">
            <a:spAutoFit/>
          </a:bodyPr>
          <a:lstStyle/>
          <a:p>
            <a:r>
              <a:rPr lang="zh-CN" altLang="en-US" sz="2400" dirty="0"/>
              <a:t>虚拟货币</a:t>
            </a:r>
          </a:p>
        </p:txBody>
      </p:sp>
      <p:sp>
        <p:nvSpPr>
          <p:cNvPr id="15" name="TextBox 14"/>
          <p:cNvSpPr txBox="1"/>
          <p:nvPr/>
        </p:nvSpPr>
        <p:spPr>
          <a:xfrm>
            <a:off x="2762227" y="5048262"/>
            <a:ext cx="1809763" cy="461665"/>
          </a:xfrm>
          <a:prstGeom prst="rect">
            <a:avLst/>
          </a:prstGeom>
          <a:noFill/>
        </p:spPr>
        <p:txBody>
          <a:bodyPr wrap="square" rtlCol="0">
            <a:spAutoFit/>
          </a:bodyPr>
          <a:lstStyle/>
          <a:p>
            <a:r>
              <a:rPr lang="zh-CN" altLang="en-US" sz="2400" dirty="0"/>
              <a:t>真实货币</a:t>
            </a:r>
          </a:p>
        </p:txBody>
      </p:sp>
    </p:spTree>
    <p:extLst>
      <p:ext uri="{BB962C8B-B14F-4D97-AF65-F5344CB8AC3E}">
        <p14:creationId xmlns:p14="http://schemas.microsoft.com/office/powerpoint/2010/main" val="2851652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示 2"/>
          <p:cNvGraphicFramePr/>
          <p:nvPr/>
        </p:nvGraphicFramePr>
        <p:xfrm>
          <a:off x="2032000" y="1238235"/>
          <a:ext cx="8128000" cy="4900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666712" y="1904989"/>
            <a:ext cx="2381267" cy="830997"/>
          </a:xfrm>
          <a:prstGeom prst="rect">
            <a:avLst/>
          </a:prstGeom>
          <a:noFill/>
          <a:ln>
            <a:solidFill>
              <a:srgbClr val="0070C0"/>
            </a:solidFill>
          </a:ln>
        </p:spPr>
        <p:txBody>
          <a:bodyPr wrap="square" rtlCol="0">
            <a:spAutoFit/>
          </a:bodyPr>
          <a:lstStyle/>
          <a:p>
            <a:r>
              <a:rPr lang="zh-CN" altLang="en-US" sz="2400" dirty="0"/>
              <a:t>时间：呼之欲出</a:t>
            </a:r>
            <a:endParaRPr lang="en-US" altLang="zh-CN" sz="2400" dirty="0"/>
          </a:p>
          <a:p>
            <a:r>
              <a:rPr lang="zh-CN" altLang="en-US" sz="2400" dirty="0"/>
              <a:t>方案：数字现金</a:t>
            </a:r>
          </a:p>
        </p:txBody>
      </p:sp>
      <p:sp>
        <p:nvSpPr>
          <p:cNvPr id="2" name="标题 1">
            <a:extLst>
              <a:ext uri="{FF2B5EF4-FFF2-40B4-BE49-F238E27FC236}">
                <a16:creationId xmlns:a16="http://schemas.microsoft.com/office/drawing/2014/main" id="{8C27B88E-2BBF-4A12-BA50-FDD4E4A1B103}"/>
              </a:ext>
            </a:extLst>
          </p:cNvPr>
          <p:cNvSpPr>
            <a:spLocks noGrp="1"/>
          </p:cNvSpPr>
          <p:nvPr>
            <p:ph type="title"/>
          </p:nvPr>
        </p:nvSpPr>
        <p:spPr>
          <a:xfrm>
            <a:off x="406234" y="64545"/>
            <a:ext cx="8534400" cy="1507067"/>
          </a:xfrm>
        </p:spPr>
        <p:txBody>
          <a:bodyPr/>
          <a:lstStyle/>
          <a:p>
            <a:r>
              <a:rPr lang="en-US" altLang="zh-CN" dirty="0"/>
              <a:t>3.3 </a:t>
            </a:r>
            <a:r>
              <a:rPr lang="zh-CN" altLang="en-US" dirty="0"/>
              <a:t>法定数字货币</a:t>
            </a:r>
          </a:p>
        </p:txBody>
      </p:sp>
    </p:spTree>
    <p:extLst>
      <p:ext uri="{BB962C8B-B14F-4D97-AF65-F5344CB8AC3E}">
        <p14:creationId xmlns:p14="http://schemas.microsoft.com/office/powerpoint/2010/main" val="3784188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91519C-8F30-4AD2-B6BE-7109F4633182}"/>
              </a:ext>
            </a:extLst>
          </p:cNvPr>
          <p:cNvSpPr>
            <a:spLocks noGrp="1"/>
          </p:cNvSpPr>
          <p:nvPr>
            <p:ph type="title"/>
          </p:nvPr>
        </p:nvSpPr>
        <p:spPr>
          <a:xfrm>
            <a:off x="682753" y="326434"/>
            <a:ext cx="8534400" cy="1507067"/>
          </a:xfrm>
        </p:spPr>
        <p:txBody>
          <a:bodyPr/>
          <a:lstStyle/>
          <a:p>
            <a:r>
              <a:rPr lang="zh-CN" altLang="en-US" dirty="0"/>
              <a:t>定位</a:t>
            </a:r>
          </a:p>
        </p:txBody>
      </p:sp>
      <p:sp>
        <p:nvSpPr>
          <p:cNvPr id="3" name="矩形 2">
            <a:extLst>
              <a:ext uri="{FF2B5EF4-FFF2-40B4-BE49-F238E27FC236}">
                <a16:creationId xmlns:a16="http://schemas.microsoft.com/office/drawing/2014/main" id="{DC8DBC2A-0F39-4424-9357-28C19414023C}"/>
              </a:ext>
            </a:extLst>
          </p:cNvPr>
          <p:cNvSpPr/>
          <p:nvPr/>
        </p:nvSpPr>
        <p:spPr>
          <a:xfrm>
            <a:off x="1621537" y="2055571"/>
            <a:ext cx="4523232" cy="37453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a16="http://schemas.microsoft.com/office/drawing/2014/main" id="{5AE7760B-6ED6-49E8-986C-A20C0432B464}"/>
              </a:ext>
            </a:extLst>
          </p:cNvPr>
          <p:cNvSpPr/>
          <p:nvPr/>
        </p:nvSpPr>
        <p:spPr>
          <a:xfrm>
            <a:off x="6144769" y="2055571"/>
            <a:ext cx="4759757" cy="374538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a:extLst>
              <a:ext uri="{FF2B5EF4-FFF2-40B4-BE49-F238E27FC236}">
                <a16:creationId xmlns:a16="http://schemas.microsoft.com/office/drawing/2014/main" id="{915FFA23-3916-4F9B-9C02-D0A3E45F5700}"/>
              </a:ext>
            </a:extLst>
          </p:cNvPr>
          <p:cNvSpPr txBox="1"/>
          <p:nvPr/>
        </p:nvSpPr>
        <p:spPr>
          <a:xfrm>
            <a:off x="7117689" y="3060191"/>
            <a:ext cx="1272844" cy="369332"/>
          </a:xfrm>
          <a:prstGeom prst="rect">
            <a:avLst/>
          </a:prstGeom>
          <a:noFill/>
        </p:spPr>
        <p:txBody>
          <a:bodyPr wrap="square" rtlCol="0">
            <a:spAutoFit/>
          </a:bodyPr>
          <a:lstStyle/>
          <a:p>
            <a:pPr algn="ctr"/>
            <a:r>
              <a:rPr lang="zh-CN" altLang="en-US" dirty="0">
                <a:solidFill>
                  <a:schemeClr val="bg1"/>
                </a:solidFill>
              </a:rPr>
              <a:t>现钞</a:t>
            </a:r>
          </a:p>
        </p:txBody>
      </p:sp>
      <p:sp>
        <p:nvSpPr>
          <p:cNvPr id="6" name="文本框 5">
            <a:extLst>
              <a:ext uri="{FF2B5EF4-FFF2-40B4-BE49-F238E27FC236}">
                <a16:creationId xmlns:a16="http://schemas.microsoft.com/office/drawing/2014/main" id="{B4D0A96E-B394-4805-8344-6EC777757A01}"/>
              </a:ext>
            </a:extLst>
          </p:cNvPr>
          <p:cNvSpPr txBox="1"/>
          <p:nvPr/>
        </p:nvSpPr>
        <p:spPr>
          <a:xfrm>
            <a:off x="8475878" y="2568330"/>
            <a:ext cx="1272844" cy="369332"/>
          </a:xfrm>
          <a:prstGeom prst="rect">
            <a:avLst/>
          </a:prstGeom>
          <a:noFill/>
        </p:spPr>
        <p:txBody>
          <a:bodyPr wrap="square" rtlCol="0">
            <a:spAutoFit/>
          </a:bodyPr>
          <a:lstStyle/>
          <a:p>
            <a:pPr algn="ctr"/>
            <a:r>
              <a:rPr lang="zh-CN" altLang="en-US" dirty="0">
                <a:solidFill>
                  <a:schemeClr val="bg1"/>
                </a:solidFill>
              </a:rPr>
              <a:t>纸币</a:t>
            </a:r>
          </a:p>
        </p:txBody>
      </p:sp>
      <p:sp>
        <p:nvSpPr>
          <p:cNvPr id="7" name="文本框 6">
            <a:extLst>
              <a:ext uri="{FF2B5EF4-FFF2-40B4-BE49-F238E27FC236}">
                <a16:creationId xmlns:a16="http://schemas.microsoft.com/office/drawing/2014/main" id="{2238DE94-DD31-4339-A574-218D44F068B1}"/>
              </a:ext>
            </a:extLst>
          </p:cNvPr>
          <p:cNvSpPr txBox="1"/>
          <p:nvPr/>
        </p:nvSpPr>
        <p:spPr>
          <a:xfrm>
            <a:off x="8475878" y="3551007"/>
            <a:ext cx="1272844" cy="369332"/>
          </a:xfrm>
          <a:prstGeom prst="rect">
            <a:avLst/>
          </a:prstGeom>
          <a:noFill/>
        </p:spPr>
        <p:txBody>
          <a:bodyPr wrap="square" rtlCol="0">
            <a:spAutoFit/>
          </a:bodyPr>
          <a:lstStyle/>
          <a:p>
            <a:pPr algn="ctr"/>
            <a:r>
              <a:rPr lang="zh-CN" altLang="en-US" dirty="0">
                <a:solidFill>
                  <a:schemeClr val="bg1"/>
                </a:solidFill>
              </a:rPr>
              <a:t>硬币</a:t>
            </a:r>
          </a:p>
        </p:txBody>
      </p:sp>
      <p:sp>
        <p:nvSpPr>
          <p:cNvPr id="8" name="文本框 7">
            <a:extLst>
              <a:ext uri="{FF2B5EF4-FFF2-40B4-BE49-F238E27FC236}">
                <a16:creationId xmlns:a16="http://schemas.microsoft.com/office/drawing/2014/main" id="{6E3C24E9-2ACA-480F-86FE-2F1386EB88B3}"/>
              </a:ext>
            </a:extLst>
          </p:cNvPr>
          <p:cNvSpPr txBox="1"/>
          <p:nvPr/>
        </p:nvSpPr>
        <p:spPr>
          <a:xfrm>
            <a:off x="7203034" y="4164352"/>
            <a:ext cx="1272844" cy="369332"/>
          </a:xfrm>
          <a:prstGeom prst="rect">
            <a:avLst/>
          </a:prstGeom>
          <a:noFill/>
        </p:spPr>
        <p:txBody>
          <a:bodyPr wrap="square" rtlCol="0">
            <a:spAutoFit/>
          </a:bodyPr>
          <a:lstStyle/>
          <a:p>
            <a:pPr algn="ctr"/>
            <a:r>
              <a:rPr lang="en-US" altLang="zh-CN" dirty="0">
                <a:solidFill>
                  <a:schemeClr val="bg1"/>
                </a:solidFill>
              </a:rPr>
              <a:t>CBDC</a:t>
            </a:r>
            <a:endParaRPr lang="zh-CN" altLang="en-US" dirty="0">
              <a:solidFill>
                <a:schemeClr val="bg1"/>
              </a:solidFill>
            </a:endParaRPr>
          </a:p>
        </p:txBody>
      </p:sp>
      <p:sp>
        <p:nvSpPr>
          <p:cNvPr id="9" name="左大括号 8">
            <a:extLst>
              <a:ext uri="{FF2B5EF4-FFF2-40B4-BE49-F238E27FC236}">
                <a16:creationId xmlns:a16="http://schemas.microsoft.com/office/drawing/2014/main" id="{39344375-5D55-4912-AE09-4DD2F0B8CE91}"/>
              </a:ext>
            </a:extLst>
          </p:cNvPr>
          <p:cNvSpPr/>
          <p:nvPr/>
        </p:nvSpPr>
        <p:spPr>
          <a:xfrm>
            <a:off x="8212530" y="2763276"/>
            <a:ext cx="356006" cy="972397"/>
          </a:xfrm>
          <a:prstGeom prst="leftBrace">
            <a:avLst>
              <a:gd name="adj1" fmla="val 47374"/>
              <a:gd name="adj2" fmla="val 50000"/>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左大括号 9">
            <a:extLst>
              <a:ext uri="{FF2B5EF4-FFF2-40B4-BE49-F238E27FC236}">
                <a16:creationId xmlns:a16="http://schemas.microsoft.com/office/drawing/2014/main" id="{B135639B-067E-4582-AB01-C4C4F7419E81}"/>
              </a:ext>
            </a:extLst>
          </p:cNvPr>
          <p:cNvSpPr/>
          <p:nvPr/>
        </p:nvSpPr>
        <p:spPr>
          <a:xfrm>
            <a:off x="7032344" y="3310739"/>
            <a:ext cx="356006" cy="972397"/>
          </a:xfrm>
          <a:prstGeom prst="leftBrace">
            <a:avLst>
              <a:gd name="adj1" fmla="val 47374"/>
              <a:gd name="adj2" fmla="val 50000"/>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0647A4D3-1397-4631-88CD-7B145ACE845D}"/>
              </a:ext>
            </a:extLst>
          </p:cNvPr>
          <p:cNvSpPr txBox="1"/>
          <p:nvPr/>
        </p:nvSpPr>
        <p:spPr>
          <a:xfrm>
            <a:off x="6022848" y="3612271"/>
            <a:ext cx="1272844" cy="369332"/>
          </a:xfrm>
          <a:prstGeom prst="rect">
            <a:avLst/>
          </a:prstGeom>
          <a:noFill/>
        </p:spPr>
        <p:txBody>
          <a:bodyPr wrap="square" rtlCol="0">
            <a:spAutoFit/>
          </a:bodyPr>
          <a:lstStyle/>
          <a:p>
            <a:pPr algn="ctr"/>
            <a:r>
              <a:rPr lang="en-US" altLang="zh-CN" dirty="0">
                <a:solidFill>
                  <a:schemeClr val="bg1"/>
                </a:solidFill>
              </a:rPr>
              <a:t>M0</a:t>
            </a:r>
            <a:endParaRPr lang="zh-CN" altLang="en-US" dirty="0">
              <a:solidFill>
                <a:schemeClr val="bg1"/>
              </a:solidFill>
            </a:endParaRPr>
          </a:p>
        </p:txBody>
      </p:sp>
      <p:sp>
        <p:nvSpPr>
          <p:cNvPr id="12" name="文本框 11">
            <a:extLst>
              <a:ext uri="{FF2B5EF4-FFF2-40B4-BE49-F238E27FC236}">
                <a16:creationId xmlns:a16="http://schemas.microsoft.com/office/drawing/2014/main" id="{D5E0384C-2AE5-4301-8CAA-A181E696AB4E}"/>
              </a:ext>
            </a:extLst>
          </p:cNvPr>
          <p:cNvSpPr txBox="1"/>
          <p:nvPr/>
        </p:nvSpPr>
        <p:spPr>
          <a:xfrm>
            <a:off x="9217153" y="5201107"/>
            <a:ext cx="1272844" cy="369332"/>
          </a:xfrm>
          <a:prstGeom prst="rect">
            <a:avLst/>
          </a:prstGeom>
          <a:noFill/>
        </p:spPr>
        <p:txBody>
          <a:bodyPr wrap="square" rtlCol="0">
            <a:spAutoFit/>
          </a:bodyPr>
          <a:lstStyle/>
          <a:p>
            <a:r>
              <a:rPr lang="zh-CN" altLang="en-US" dirty="0"/>
              <a:t>私人领域</a:t>
            </a:r>
          </a:p>
        </p:txBody>
      </p:sp>
      <p:sp>
        <p:nvSpPr>
          <p:cNvPr id="13" name="文本框 12">
            <a:extLst>
              <a:ext uri="{FF2B5EF4-FFF2-40B4-BE49-F238E27FC236}">
                <a16:creationId xmlns:a16="http://schemas.microsoft.com/office/drawing/2014/main" id="{5D4954EF-8539-45B2-B07D-109F294FF36F}"/>
              </a:ext>
            </a:extLst>
          </p:cNvPr>
          <p:cNvSpPr txBox="1"/>
          <p:nvPr/>
        </p:nvSpPr>
        <p:spPr>
          <a:xfrm>
            <a:off x="4108700" y="3612271"/>
            <a:ext cx="1914147" cy="369332"/>
          </a:xfrm>
          <a:prstGeom prst="rect">
            <a:avLst/>
          </a:prstGeom>
          <a:noFill/>
        </p:spPr>
        <p:txBody>
          <a:bodyPr wrap="square" rtlCol="0">
            <a:spAutoFit/>
          </a:bodyPr>
          <a:lstStyle/>
          <a:p>
            <a:pPr algn="ctr"/>
            <a:r>
              <a:rPr lang="zh-CN" altLang="en-US" dirty="0"/>
              <a:t>储蓄账户（活期）</a:t>
            </a:r>
          </a:p>
        </p:txBody>
      </p:sp>
      <p:sp>
        <p:nvSpPr>
          <p:cNvPr id="14" name="文本框 13">
            <a:extLst>
              <a:ext uri="{FF2B5EF4-FFF2-40B4-BE49-F238E27FC236}">
                <a16:creationId xmlns:a16="http://schemas.microsoft.com/office/drawing/2014/main" id="{12270EA5-635A-4973-BCB2-469468AB080F}"/>
              </a:ext>
            </a:extLst>
          </p:cNvPr>
          <p:cNvSpPr txBox="1"/>
          <p:nvPr/>
        </p:nvSpPr>
        <p:spPr>
          <a:xfrm>
            <a:off x="1992170" y="3612271"/>
            <a:ext cx="1914147" cy="369332"/>
          </a:xfrm>
          <a:prstGeom prst="rect">
            <a:avLst/>
          </a:prstGeom>
          <a:noFill/>
        </p:spPr>
        <p:txBody>
          <a:bodyPr wrap="square" rtlCol="0">
            <a:spAutoFit/>
          </a:bodyPr>
          <a:lstStyle/>
          <a:p>
            <a:pPr algn="ctr"/>
            <a:r>
              <a:rPr lang="zh-CN" altLang="en-US" dirty="0"/>
              <a:t>储蓄账户（定期）</a:t>
            </a:r>
          </a:p>
        </p:txBody>
      </p:sp>
      <p:sp>
        <p:nvSpPr>
          <p:cNvPr id="15" name="椭圆 14">
            <a:extLst>
              <a:ext uri="{FF2B5EF4-FFF2-40B4-BE49-F238E27FC236}">
                <a16:creationId xmlns:a16="http://schemas.microsoft.com/office/drawing/2014/main" id="{7AEE001D-9CB2-4776-8D41-487ADC4515B3}"/>
              </a:ext>
            </a:extLst>
          </p:cNvPr>
          <p:cNvSpPr/>
          <p:nvPr/>
        </p:nvSpPr>
        <p:spPr>
          <a:xfrm>
            <a:off x="7388350" y="4164352"/>
            <a:ext cx="1002183" cy="436909"/>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a:extLst>
              <a:ext uri="{FF2B5EF4-FFF2-40B4-BE49-F238E27FC236}">
                <a16:creationId xmlns:a16="http://schemas.microsoft.com/office/drawing/2014/main" id="{2236B67C-BF56-4968-9D3B-11F3A382BEA8}"/>
              </a:ext>
            </a:extLst>
          </p:cNvPr>
          <p:cNvSpPr txBox="1"/>
          <p:nvPr/>
        </p:nvSpPr>
        <p:spPr>
          <a:xfrm>
            <a:off x="4462272" y="5201107"/>
            <a:ext cx="1560575" cy="369332"/>
          </a:xfrm>
          <a:prstGeom prst="rect">
            <a:avLst/>
          </a:prstGeom>
          <a:noFill/>
        </p:spPr>
        <p:txBody>
          <a:bodyPr wrap="square" rtlCol="0">
            <a:spAutoFit/>
          </a:bodyPr>
          <a:lstStyle/>
          <a:p>
            <a:r>
              <a:rPr lang="zh-CN" altLang="en-US" dirty="0"/>
              <a:t>中介服务领域</a:t>
            </a:r>
          </a:p>
        </p:txBody>
      </p:sp>
    </p:spTree>
    <p:extLst>
      <p:ext uri="{BB962C8B-B14F-4D97-AF65-F5344CB8AC3E}">
        <p14:creationId xmlns:p14="http://schemas.microsoft.com/office/powerpoint/2010/main" val="3023097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7169" y="266462"/>
            <a:ext cx="8534400" cy="1507067"/>
          </a:xfrm>
        </p:spPr>
        <p:txBody>
          <a:bodyPr>
            <a:normAutofit/>
          </a:bodyPr>
          <a:lstStyle/>
          <a:p>
            <a:r>
              <a:rPr lang="en-US" altLang="zh-CN" dirty="0"/>
              <a:t>3.4</a:t>
            </a:r>
            <a:r>
              <a:rPr lang="zh-CN" altLang="en-US" dirty="0"/>
              <a:t> 权益的登记和转移</a:t>
            </a:r>
          </a:p>
        </p:txBody>
      </p:sp>
      <p:graphicFrame>
        <p:nvGraphicFramePr>
          <p:cNvPr id="4" name="图示 3"/>
          <p:cNvGraphicFramePr/>
          <p:nvPr>
            <p:extLst>
              <p:ext uri="{D42A27DB-BD31-4B8C-83A1-F6EECF244321}">
                <p14:modId xmlns:p14="http://schemas.microsoft.com/office/powerpoint/2010/main" val="2574400248"/>
              </p:ext>
            </p:extLst>
          </p:nvPr>
        </p:nvGraphicFramePr>
        <p:xfrm>
          <a:off x="2010568" y="1853248"/>
          <a:ext cx="8128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9408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890EE3-E65F-43F9-B7CF-F56B257777BF}"/>
              </a:ext>
            </a:extLst>
          </p:cNvPr>
          <p:cNvSpPr>
            <a:spLocks noGrp="1"/>
          </p:cNvSpPr>
          <p:nvPr>
            <p:ph type="title"/>
          </p:nvPr>
        </p:nvSpPr>
        <p:spPr>
          <a:xfrm>
            <a:off x="376973" y="-3132"/>
            <a:ext cx="8534400" cy="1507067"/>
          </a:xfrm>
        </p:spPr>
        <p:txBody>
          <a:bodyPr/>
          <a:lstStyle/>
          <a:p>
            <a:r>
              <a:rPr lang="zh-CN" altLang="en-US" dirty="0"/>
              <a:t>内容分发网络与区块链的结合（迅雷模式）</a:t>
            </a:r>
          </a:p>
        </p:txBody>
      </p:sp>
      <p:sp>
        <p:nvSpPr>
          <p:cNvPr id="3" name="椭圆 2">
            <a:extLst>
              <a:ext uri="{FF2B5EF4-FFF2-40B4-BE49-F238E27FC236}">
                <a16:creationId xmlns:a16="http://schemas.microsoft.com/office/drawing/2014/main" id="{66B0EFA3-3A3C-40BC-A33A-092801A071A3}"/>
              </a:ext>
            </a:extLst>
          </p:cNvPr>
          <p:cNvSpPr/>
          <p:nvPr/>
        </p:nvSpPr>
        <p:spPr>
          <a:xfrm>
            <a:off x="2006930" y="3752603"/>
            <a:ext cx="961901" cy="843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源</a:t>
            </a:r>
          </a:p>
        </p:txBody>
      </p:sp>
      <p:sp>
        <p:nvSpPr>
          <p:cNvPr id="4" name="椭圆 3">
            <a:extLst>
              <a:ext uri="{FF2B5EF4-FFF2-40B4-BE49-F238E27FC236}">
                <a16:creationId xmlns:a16="http://schemas.microsoft.com/office/drawing/2014/main" id="{7DE714FD-E249-499B-A1E6-E0B93BD7F879}"/>
              </a:ext>
            </a:extLst>
          </p:cNvPr>
          <p:cNvSpPr/>
          <p:nvPr/>
        </p:nvSpPr>
        <p:spPr>
          <a:xfrm>
            <a:off x="6695704" y="4346369"/>
            <a:ext cx="961901" cy="843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缓存</a:t>
            </a:r>
          </a:p>
        </p:txBody>
      </p:sp>
      <p:sp>
        <p:nvSpPr>
          <p:cNvPr id="5" name="椭圆 4">
            <a:extLst>
              <a:ext uri="{FF2B5EF4-FFF2-40B4-BE49-F238E27FC236}">
                <a16:creationId xmlns:a16="http://schemas.microsoft.com/office/drawing/2014/main" id="{6949069F-2268-49CB-95C6-FC92D0684912}"/>
              </a:ext>
            </a:extLst>
          </p:cNvPr>
          <p:cNvSpPr/>
          <p:nvPr/>
        </p:nvSpPr>
        <p:spPr>
          <a:xfrm>
            <a:off x="6695703" y="2951019"/>
            <a:ext cx="961901" cy="843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缓存</a:t>
            </a:r>
          </a:p>
        </p:txBody>
      </p:sp>
      <p:cxnSp>
        <p:nvCxnSpPr>
          <p:cNvPr id="7" name="直接箭头连接符 6">
            <a:extLst>
              <a:ext uri="{FF2B5EF4-FFF2-40B4-BE49-F238E27FC236}">
                <a16:creationId xmlns:a16="http://schemas.microsoft.com/office/drawing/2014/main" id="{DFBFF969-6A9C-43CD-9C2D-78C4B8A23985}"/>
              </a:ext>
            </a:extLst>
          </p:cNvPr>
          <p:cNvCxnSpPr>
            <a:stCxn id="3" idx="6"/>
            <a:endCxn id="5" idx="2"/>
          </p:cNvCxnSpPr>
          <p:nvPr/>
        </p:nvCxnSpPr>
        <p:spPr>
          <a:xfrm flipV="1">
            <a:off x="2968831" y="3372593"/>
            <a:ext cx="3726872" cy="801584"/>
          </a:xfrm>
          <a:prstGeom prst="straightConnector1">
            <a:avLst/>
          </a:prstGeom>
          <a:ln>
            <a:solidFill>
              <a:srgbClr val="FFFF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id="{20C3E959-15B3-431B-9D3D-826793489C59}"/>
              </a:ext>
            </a:extLst>
          </p:cNvPr>
          <p:cNvCxnSpPr>
            <a:stCxn id="3" idx="6"/>
            <a:endCxn id="4" idx="2"/>
          </p:cNvCxnSpPr>
          <p:nvPr/>
        </p:nvCxnSpPr>
        <p:spPr>
          <a:xfrm>
            <a:off x="2968831" y="4174177"/>
            <a:ext cx="3726873" cy="593766"/>
          </a:xfrm>
          <a:prstGeom prst="straightConnector1">
            <a:avLst/>
          </a:prstGeom>
          <a:ln>
            <a:solidFill>
              <a:srgbClr val="FFFF00">
                <a:alpha val="6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0" name="椭圆 9">
            <a:extLst>
              <a:ext uri="{FF2B5EF4-FFF2-40B4-BE49-F238E27FC236}">
                <a16:creationId xmlns:a16="http://schemas.microsoft.com/office/drawing/2014/main" id="{480C52E6-A549-4B8F-82D8-A1ECB50D5A42}"/>
              </a:ext>
            </a:extLst>
          </p:cNvPr>
          <p:cNvSpPr/>
          <p:nvPr/>
        </p:nvSpPr>
        <p:spPr>
          <a:xfrm>
            <a:off x="8831283" y="3648694"/>
            <a:ext cx="961901" cy="8431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t>端</a:t>
            </a:r>
          </a:p>
        </p:txBody>
      </p:sp>
      <p:cxnSp>
        <p:nvCxnSpPr>
          <p:cNvPr id="12" name="直接箭头连接符 11">
            <a:extLst>
              <a:ext uri="{FF2B5EF4-FFF2-40B4-BE49-F238E27FC236}">
                <a16:creationId xmlns:a16="http://schemas.microsoft.com/office/drawing/2014/main" id="{C6D8040B-9787-4161-B9DF-CA092648F877}"/>
              </a:ext>
            </a:extLst>
          </p:cNvPr>
          <p:cNvCxnSpPr>
            <a:cxnSpLocks/>
            <a:stCxn id="5" idx="6"/>
            <a:endCxn id="10" idx="1"/>
          </p:cNvCxnSpPr>
          <p:nvPr/>
        </p:nvCxnSpPr>
        <p:spPr>
          <a:xfrm>
            <a:off x="7657604" y="3372593"/>
            <a:ext cx="1314546" cy="399577"/>
          </a:xfrm>
          <a:prstGeom prst="straightConnector1">
            <a:avLst/>
          </a:prstGeom>
          <a:ln>
            <a:solidFill>
              <a:srgbClr val="FFC000">
                <a:alpha val="60000"/>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a:extLst>
              <a:ext uri="{FF2B5EF4-FFF2-40B4-BE49-F238E27FC236}">
                <a16:creationId xmlns:a16="http://schemas.microsoft.com/office/drawing/2014/main" id="{C225C6C9-56FF-4ADC-A0B6-B82A2B877FF7}"/>
              </a:ext>
            </a:extLst>
          </p:cNvPr>
          <p:cNvCxnSpPr>
            <a:stCxn id="4" idx="6"/>
            <a:endCxn id="10" idx="3"/>
          </p:cNvCxnSpPr>
          <p:nvPr/>
        </p:nvCxnSpPr>
        <p:spPr>
          <a:xfrm flipV="1">
            <a:off x="7657605" y="4368366"/>
            <a:ext cx="1314545" cy="399577"/>
          </a:xfrm>
          <a:prstGeom prst="straightConnector1">
            <a:avLst/>
          </a:prstGeom>
          <a:ln>
            <a:solidFill>
              <a:srgbClr val="FFC000">
                <a:alpha val="60000"/>
              </a:srgbClr>
            </a:solidFill>
            <a:tailEnd type="triangle"/>
          </a:ln>
        </p:spPr>
        <p:style>
          <a:lnRef idx="1">
            <a:schemeClr val="accent1"/>
          </a:lnRef>
          <a:fillRef idx="0">
            <a:schemeClr val="accent1"/>
          </a:fillRef>
          <a:effectRef idx="0">
            <a:schemeClr val="accent1"/>
          </a:effectRef>
          <a:fontRef idx="minor">
            <a:schemeClr val="tx1"/>
          </a:fontRef>
        </p:style>
      </p:cxnSp>
      <p:sp>
        <p:nvSpPr>
          <p:cNvPr id="16" name="文本框 15">
            <a:extLst>
              <a:ext uri="{FF2B5EF4-FFF2-40B4-BE49-F238E27FC236}">
                <a16:creationId xmlns:a16="http://schemas.microsoft.com/office/drawing/2014/main" id="{1AAAD2DC-4D3C-4C1A-BB69-2822C119F2F1}"/>
              </a:ext>
            </a:extLst>
          </p:cNvPr>
          <p:cNvSpPr txBox="1"/>
          <p:nvPr/>
        </p:nvSpPr>
        <p:spPr>
          <a:xfrm>
            <a:off x="4373734" y="3383271"/>
            <a:ext cx="1007423" cy="369332"/>
          </a:xfrm>
          <a:prstGeom prst="rect">
            <a:avLst/>
          </a:prstGeom>
          <a:noFill/>
        </p:spPr>
        <p:txBody>
          <a:bodyPr wrap="square" rtlCol="0">
            <a:spAutoFit/>
          </a:bodyPr>
          <a:lstStyle/>
          <a:p>
            <a:r>
              <a:rPr lang="zh-CN" altLang="en-US" dirty="0"/>
              <a:t>通信</a:t>
            </a:r>
          </a:p>
        </p:txBody>
      </p:sp>
      <p:sp>
        <p:nvSpPr>
          <p:cNvPr id="17" name="文本框 16">
            <a:extLst>
              <a:ext uri="{FF2B5EF4-FFF2-40B4-BE49-F238E27FC236}">
                <a16:creationId xmlns:a16="http://schemas.microsoft.com/office/drawing/2014/main" id="{8C7CE45B-E61D-4ACC-9EEA-56EB98A882E6}"/>
              </a:ext>
            </a:extLst>
          </p:cNvPr>
          <p:cNvSpPr txBox="1"/>
          <p:nvPr/>
        </p:nvSpPr>
        <p:spPr>
          <a:xfrm>
            <a:off x="4373734" y="4471060"/>
            <a:ext cx="1007423" cy="369332"/>
          </a:xfrm>
          <a:prstGeom prst="rect">
            <a:avLst/>
          </a:prstGeom>
          <a:noFill/>
        </p:spPr>
        <p:txBody>
          <a:bodyPr wrap="square" rtlCol="0">
            <a:spAutoFit/>
          </a:bodyPr>
          <a:lstStyle/>
          <a:p>
            <a:r>
              <a:rPr lang="zh-CN" altLang="en-US" dirty="0"/>
              <a:t>通信</a:t>
            </a:r>
          </a:p>
        </p:txBody>
      </p:sp>
      <p:sp>
        <p:nvSpPr>
          <p:cNvPr id="18" name="文本框 17">
            <a:extLst>
              <a:ext uri="{FF2B5EF4-FFF2-40B4-BE49-F238E27FC236}">
                <a16:creationId xmlns:a16="http://schemas.microsoft.com/office/drawing/2014/main" id="{CA150DB3-D172-4AA7-9E88-B616E540A38E}"/>
              </a:ext>
            </a:extLst>
          </p:cNvPr>
          <p:cNvSpPr txBox="1"/>
          <p:nvPr/>
        </p:nvSpPr>
        <p:spPr>
          <a:xfrm>
            <a:off x="6816022" y="2432682"/>
            <a:ext cx="1007423" cy="369332"/>
          </a:xfrm>
          <a:prstGeom prst="rect">
            <a:avLst/>
          </a:prstGeom>
          <a:noFill/>
        </p:spPr>
        <p:txBody>
          <a:bodyPr wrap="square" rtlCol="0">
            <a:spAutoFit/>
          </a:bodyPr>
          <a:lstStyle/>
          <a:p>
            <a:r>
              <a:rPr lang="zh-CN" altLang="en-US" dirty="0"/>
              <a:t>存储</a:t>
            </a:r>
          </a:p>
        </p:txBody>
      </p:sp>
      <p:sp>
        <p:nvSpPr>
          <p:cNvPr id="19" name="文本框 18">
            <a:extLst>
              <a:ext uri="{FF2B5EF4-FFF2-40B4-BE49-F238E27FC236}">
                <a16:creationId xmlns:a16="http://schemas.microsoft.com/office/drawing/2014/main" id="{B2E99836-7E85-4DF5-98E7-3F7C44B95365}"/>
              </a:ext>
            </a:extLst>
          </p:cNvPr>
          <p:cNvSpPr txBox="1"/>
          <p:nvPr/>
        </p:nvSpPr>
        <p:spPr>
          <a:xfrm>
            <a:off x="6791023" y="5287718"/>
            <a:ext cx="1007423" cy="369332"/>
          </a:xfrm>
          <a:prstGeom prst="rect">
            <a:avLst/>
          </a:prstGeom>
          <a:noFill/>
        </p:spPr>
        <p:txBody>
          <a:bodyPr wrap="square" rtlCol="0">
            <a:spAutoFit/>
          </a:bodyPr>
          <a:lstStyle/>
          <a:p>
            <a:r>
              <a:rPr lang="zh-CN" altLang="en-US" dirty="0"/>
              <a:t>存储</a:t>
            </a:r>
          </a:p>
        </p:txBody>
      </p:sp>
      <p:sp>
        <p:nvSpPr>
          <p:cNvPr id="22" name="文本框 21">
            <a:extLst>
              <a:ext uri="{FF2B5EF4-FFF2-40B4-BE49-F238E27FC236}">
                <a16:creationId xmlns:a16="http://schemas.microsoft.com/office/drawing/2014/main" id="{8C964A89-DB14-4F22-B250-614DB596299E}"/>
              </a:ext>
            </a:extLst>
          </p:cNvPr>
          <p:cNvSpPr txBox="1"/>
          <p:nvPr/>
        </p:nvSpPr>
        <p:spPr>
          <a:xfrm>
            <a:off x="6300604" y="1567372"/>
            <a:ext cx="1738588" cy="646331"/>
          </a:xfrm>
          <a:prstGeom prst="rect">
            <a:avLst/>
          </a:prstGeom>
          <a:noFill/>
        </p:spPr>
        <p:txBody>
          <a:bodyPr wrap="square" rtlCol="0">
            <a:spAutoFit/>
          </a:bodyPr>
          <a:lstStyle/>
          <a:p>
            <a:r>
              <a:rPr lang="zh-CN" altLang="en-US" dirty="0"/>
              <a:t>通信</a:t>
            </a:r>
            <a:r>
              <a:rPr lang="en-US" altLang="zh-CN" dirty="0"/>
              <a:t>/</a:t>
            </a:r>
            <a:r>
              <a:rPr lang="zh-CN" altLang="en-US" dirty="0"/>
              <a:t>存储替代电力进行挖矿</a:t>
            </a:r>
          </a:p>
        </p:txBody>
      </p:sp>
      <p:sp>
        <p:nvSpPr>
          <p:cNvPr id="23" name="矩形 22">
            <a:extLst>
              <a:ext uri="{FF2B5EF4-FFF2-40B4-BE49-F238E27FC236}">
                <a16:creationId xmlns:a16="http://schemas.microsoft.com/office/drawing/2014/main" id="{CA9A8DFC-DD8E-4714-9AB9-7E87CFD5DF12}"/>
              </a:ext>
            </a:extLst>
          </p:cNvPr>
          <p:cNvSpPr/>
          <p:nvPr/>
        </p:nvSpPr>
        <p:spPr>
          <a:xfrm>
            <a:off x="6329548" y="2823968"/>
            <a:ext cx="1680701" cy="2492599"/>
          </a:xfrm>
          <a:prstGeom prst="rect">
            <a:avLst/>
          </a:prstGeom>
          <a:solidFill>
            <a:srgbClr val="FFC000">
              <a:alpha val="0"/>
            </a:srgb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676937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84356D-3E88-45BB-BDDD-2F97940E9BBA}"/>
              </a:ext>
            </a:extLst>
          </p:cNvPr>
          <p:cNvSpPr>
            <a:spLocks noGrp="1"/>
          </p:cNvSpPr>
          <p:nvPr>
            <p:ph type="title"/>
          </p:nvPr>
        </p:nvSpPr>
        <p:spPr>
          <a:xfrm>
            <a:off x="552538" y="368873"/>
            <a:ext cx="8534400" cy="1507067"/>
          </a:xfrm>
        </p:spPr>
        <p:txBody>
          <a:bodyPr/>
          <a:lstStyle/>
          <a:p>
            <a:r>
              <a:rPr lang="zh-CN" altLang="en-US" dirty="0"/>
              <a:t>内容众包</a:t>
            </a:r>
          </a:p>
        </p:txBody>
      </p:sp>
      <p:graphicFrame>
        <p:nvGraphicFramePr>
          <p:cNvPr id="3" name="图示 2">
            <a:extLst>
              <a:ext uri="{FF2B5EF4-FFF2-40B4-BE49-F238E27FC236}">
                <a16:creationId xmlns:a16="http://schemas.microsoft.com/office/drawing/2014/main" id="{A5ECB67B-0F70-4AF2-8196-D30E992293DA}"/>
              </a:ext>
            </a:extLst>
          </p:cNvPr>
          <p:cNvGraphicFramePr/>
          <p:nvPr>
            <p:extLst>
              <p:ext uri="{D42A27DB-BD31-4B8C-83A1-F6EECF244321}">
                <p14:modId xmlns:p14="http://schemas.microsoft.com/office/powerpoint/2010/main" val="531106716"/>
              </p:ext>
            </p:extLst>
          </p:nvPr>
        </p:nvGraphicFramePr>
        <p:xfrm>
          <a:off x="2032000" y="1638605"/>
          <a:ext cx="8282432" cy="44997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175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002484-88EB-486E-BC70-237874CD3ABF}"/>
              </a:ext>
            </a:extLst>
          </p:cNvPr>
          <p:cNvSpPr>
            <a:spLocks noGrp="1"/>
          </p:cNvSpPr>
          <p:nvPr>
            <p:ph type="title"/>
          </p:nvPr>
        </p:nvSpPr>
        <p:spPr/>
        <p:txBody>
          <a:bodyPr/>
          <a:lstStyle/>
          <a:p>
            <a:r>
              <a:rPr lang="zh-CN" altLang="en-US" dirty="0"/>
              <a:t>一、什么是区块链</a:t>
            </a:r>
          </a:p>
        </p:txBody>
      </p:sp>
    </p:spTree>
    <p:extLst>
      <p:ext uri="{BB962C8B-B14F-4D97-AF65-F5344CB8AC3E}">
        <p14:creationId xmlns:p14="http://schemas.microsoft.com/office/powerpoint/2010/main" val="1159433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72935" y="500548"/>
            <a:ext cx="8534400" cy="1507067"/>
          </a:xfrm>
        </p:spPr>
        <p:txBody>
          <a:bodyPr/>
          <a:lstStyle/>
          <a:p>
            <a:r>
              <a:rPr lang="en-US" altLang="zh-CN" dirty="0"/>
              <a:t>3.5 </a:t>
            </a:r>
            <a:r>
              <a:rPr lang="zh-CN" altLang="en-US" dirty="0"/>
              <a:t>非金融应用</a:t>
            </a:r>
          </a:p>
        </p:txBody>
      </p:sp>
      <p:graphicFrame>
        <p:nvGraphicFramePr>
          <p:cNvPr id="6" name="内容占位符 5"/>
          <p:cNvGraphicFramePr>
            <a:graphicFrameLocks noGrp="1"/>
          </p:cNvGraphicFramePr>
          <p:nvPr>
            <p:ph sz="quarter" idx="10"/>
          </p:nvPr>
        </p:nvGraphicFramePr>
        <p:xfrm>
          <a:off x="4940135" y="1686296"/>
          <a:ext cx="6317674" cy="4263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文本占位符 4"/>
          <p:cNvSpPr>
            <a:spLocks noGrp="1"/>
          </p:cNvSpPr>
          <p:nvPr>
            <p:ph type="body" sz="half" idx="4294967295"/>
          </p:nvPr>
        </p:nvSpPr>
        <p:spPr>
          <a:xfrm>
            <a:off x="416837" y="1921033"/>
            <a:ext cx="4523298" cy="3961225"/>
          </a:xfrm>
        </p:spPr>
        <p:txBody>
          <a:bodyPr>
            <a:normAutofit/>
          </a:bodyPr>
          <a:lstStyle/>
          <a:p>
            <a:r>
              <a:rPr lang="zh-CN" altLang="en-US" sz="2400" dirty="0"/>
              <a:t>公证</a:t>
            </a:r>
            <a:endParaRPr lang="en-US" altLang="zh-CN" sz="2400" dirty="0"/>
          </a:p>
          <a:p>
            <a:r>
              <a:rPr lang="zh-CN" altLang="en-US" sz="2400" dirty="0"/>
              <a:t>选举</a:t>
            </a:r>
            <a:endParaRPr lang="en-US" altLang="zh-CN" sz="2400" dirty="0"/>
          </a:p>
          <a:p>
            <a:r>
              <a:rPr lang="zh-CN" altLang="en-US" sz="2400" dirty="0"/>
              <a:t>慈善</a:t>
            </a:r>
            <a:endParaRPr lang="en-US" altLang="zh-CN" sz="2400" dirty="0"/>
          </a:p>
          <a:p>
            <a:r>
              <a:rPr lang="zh-CN" altLang="en-US" sz="2400" dirty="0"/>
              <a:t>环保</a:t>
            </a:r>
            <a:endParaRPr lang="en-US" altLang="zh-CN" sz="2400" dirty="0"/>
          </a:p>
          <a:p>
            <a:r>
              <a:rPr lang="zh-CN" altLang="en-US" sz="2400" dirty="0"/>
              <a:t>自服务社区</a:t>
            </a:r>
            <a:endParaRPr lang="en-US" altLang="zh-CN" sz="2400" dirty="0"/>
          </a:p>
          <a:p>
            <a:endParaRPr lang="zh-CN" altLang="en-US" dirty="0"/>
          </a:p>
        </p:txBody>
      </p:sp>
    </p:spTree>
    <p:extLst>
      <p:ext uri="{BB962C8B-B14F-4D97-AF65-F5344CB8AC3E}">
        <p14:creationId xmlns:p14="http://schemas.microsoft.com/office/powerpoint/2010/main" val="2318841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F806FD5B-1FB9-4A3A-B94F-2E69D692DCD5}"/>
              </a:ext>
            </a:extLst>
          </p:cNvPr>
          <p:cNvSpPr>
            <a:spLocks noGrp="1"/>
          </p:cNvSpPr>
          <p:nvPr>
            <p:ph type="title"/>
          </p:nvPr>
        </p:nvSpPr>
        <p:spPr/>
        <p:txBody>
          <a:bodyPr/>
          <a:lstStyle/>
          <a:p>
            <a:r>
              <a:rPr lang="zh-CN" altLang="en-US" dirty="0"/>
              <a:t>三、区块链的颠覆性</a:t>
            </a:r>
          </a:p>
        </p:txBody>
      </p:sp>
    </p:spTree>
    <p:extLst>
      <p:ext uri="{BB962C8B-B14F-4D97-AF65-F5344CB8AC3E}">
        <p14:creationId xmlns:p14="http://schemas.microsoft.com/office/powerpoint/2010/main" val="902192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6D7D95-7030-44A2-B478-B7207B0F2365}"/>
              </a:ext>
            </a:extLst>
          </p:cNvPr>
          <p:cNvSpPr>
            <a:spLocks noGrp="1"/>
          </p:cNvSpPr>
          <p:nvPr>
            <p:ph type="title"/>
          </p:nvPr>
        </p:nvSpPr>
        <p:spPr>
          <a:xfrm>
            <a:off x="662266" y="324983"/>
            <a:ext cx="8534400" cy="1507067"/>
          </a:xfrm>
        </p:spPr>
        <p:txBody>
          <a:bodyPr/>
          <a:lstStyle/>
          <a:p>
            <a:r>
              <a:rPr lang="zh-CN" altLang="en-US" dirty="0"/>
              <a:t>距离坍缩产生颠覆</a:t>
            </a:r>
          </a:p>
        </p:txBody>
      </p:sp>
      <p:graphicFrame>
        <p:nvGraphicFramePr>
          <p:cNvPr id="3" name="图示 2">
            <a:extLst>
              <a:ext uri="{FF2B5EF4-FFF2-40B4-BE49-F238E27FC236}">
                <a16:creationId xmlns:a16="http://schemas.microsoft.com/office/drawing/2014/main" id="{CE8B724A-3991-4644-8BAE-0A6B2871BDD6}"/>
              </a:ext>
            </a:extLst>
          </p:cNvPr>
          <p:cNvGraphicFramePr/>
          <p:nvPr>
            <p:extLst>
              <p:ext uri="{D42A27DB-BD31-4B8C-83A1-F6EECF244321}">
                <p14:modId xmlns:p14="http://schemas.microsoft.com/office/powerpoint/2010/main" val="415754149"/>
              </p:ext>
            </p:extLst>
          </p:nvPr>
        </p:nvGraphicFramePr>
        <p:xfrm>
          <a:off x="2032000" y="1958109"/>
          <a:ext cx="8091055" cy="4180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文本框 7">
            <a:extLst>
              <a:ext uri="{FF2B5EF4-FFF2-40B4-BE49-F238E27FC236}">
                <a16:creationId xmlns:a16="http://schemas.microsoft.com/office/drawing/2014/main" id="{F1131A7A-70EA-4C93-9A77-31DE566AC555}"/>
              </a:ext>
            </a:extLst>
          </p:cNvPr>
          <p:cNvSpPr txBox="1"/>
          <p:nvPr/>
        </p:nvSpPr>
        <p:spPr>
          <a:xfrm>
            <a:off x="9174951" y="5138954"/>
            <a:ext cx="1896207" cy="369332"/>
          </a:xfrm>
          <a:prstGeom prst="rect">
            <a:avLst/>
          </a:prstGeom>
          <a:noFill/>
        </p:spPr>
        <p:txBody>
          <a:bodyPr wrap="square" rtlCol="0">
            <a:spAutoFit/>
          </a:bodyPr>
          <a:lstStyle/>
          <a:p>
            <a:r>
              <a:rPr lang="zh-CN" altLang="en-US" dirty="0"/>
              <a:t>交通工具</a:t>
            </a:r>
          </a:p>
        </p:txBody>
      </p:sp>
      <p:sp>
        <p:nvSpPr>
          <p:cNvPr id="9" name="文本框 8">
            <a:extLst>
              <a:ext uri="{FF2B5EF4-FFF2-40B4-BE49-F238E27FC236}">
                <a16:creationId xmlns:a16="http://schemas.microsoft.com/office/drawing/2014/main" id="{B3D0F981-644E-486C-858D-DE2E7DAA1BBB}"/>
              </a:ext>
            </a:extLst>
          </p:cNvPr>
          <p:cNvSpPr txBox="1"/>
          <p:nvPr/>
        </p:nvSpPr>
        <p:spPr>
          <a:xfrm>
            <a:off x="9196666" y="4506529"/>
            <a:ext cx="2065704" cy="369332"/>
          </a:xfrm>
          <a:prstGeom prst="rect">
            <a:avLst/>
          </a:prstGeom>
          <a:noFill/>
        </p:spPr>
        <p:txBody>
          <a:bodyPr wrap="square" rtlCol="0">
            <a:spAutoFit/>
          </a:bodyPr>
          <a:lstStyle/>
          <a:p>
            <a:r>
              <a:rPr lang="zh-CN" altLang="en-US" dirty="0"/>
              <a:t>通信工具</a:t>
            </a:r>
          </a:p>
        </p:txBody>
      </p:sp>
      <p:sp>
        <p:nvSpPr>
          <p:cNvPr id="10" name="文本框 9">
            <a:extLst>
              <a:ext uri="{FF2B5EF4-FFF2-40B4-BE49-F238E27FC236}">
                <a16:creationId xmlns:a16="http://schemas.microsoft.com/office/drawing/2014/main" id="{84705024-D669-4212-8140-074FC2AF5CC7}"/>
              </a:ext>
            </a:extLst>
          </p:cNvPr>
          <p:cNvSpPr txBox="1"/>
          <p:nvPr/>
        </p:nvSpPr>
        <p:spPr>
          <a:xfrm>
            <a:off x="9174949" y="3199272"/>
            <a:ext cx="1896207" cy="369332"/>
          </a:xfrm>
          <a:prstGeom prst="rect">
            <a:avLst/>
          </a:prstGeom>
          <a:noFill/>
        </p:spPr>
        <p:txBody>
          <a:bodyPr wrap="square" rtlCol="0">
            <a:spAutoFit/>
          </a:bodyPr>
          <a:lstStyle/>
          <a:p>
            <a:r>
              <a:rPr lang="zh-CN" altLang="en-US" dirty="0"/>
              <a:t>人工智能</a:t>
            </a:r>
          </a:p>
        </p:txBody>
      </p:sp>
      <p:sp>
        <p:nvSpPr>
          <p:cNvPr id="11" name="文本框 10">
            <a:extLst>
              <a:ext uri="{FF2B5EF4-FFF2-40B4-BE49-F238E27FC236}">
                <a16:creationId xmlns:a16="http://schemas.microsoft.com/office/drawing/2014/main" id="{113AF19D-4246-4321-B655-540BB3485E99}"/>
              </a:ext>
            </a:extLst>
          </p:cNvPr>
          <p:cNvSpPr txBox="1"/>
          <p:nvPr/>
        </p:nvSpPr>
        <p:spPr>
          <a:xfrm>
            <a:off x="9174950" y="2516280"/>
            <a:ext cx="1896207" cy="369332"/>
          </a:xfrm>
          <a:prstGeom prst="rect">
            <a:avLst/>
          </a:prstGeom>
          <a:noFill/>
        </p:spPr>
        <p:txBody>
          <a:bodyPr wrap="square" rtlCol="0">
            <a:spAutoFit/>
          </a:bodyPr>
          <a:lstStyle/>
          <a:p>
            <a:r>
              <a:rPr lang="zh-CN" altLang="en-US" dirty="0"/>
              <a:t>区块链</a:t>
            </a:r>
          </a:p>
        </p:txBody>
      </p:sp>
      <p:sp>
        <p:nvSpPr>
          <p:cNvPr id="12" name="文本框 11">
            <a:extLst>
              <a:ext uri="{FF2B5EF4-FFF2-40B4-BE49-F238E27FC236}">
                <a16:creationId xmlns:a16="http://schemas.microsoft.com/office/drawing/2014/main" id="{69B7BA6E-569C-42E5-BD34-11CAD964C1C7}"/>
              </a:ext>
            </a:extLst>
          </p:cNvPr>
          <p:cNvSpPr txBox="1"/>
          <p:nvPr/>
        </p:nvSpPr>
        <p:spPr>
          <a:xfrm>
            <a:off x="9174948" y="3863555"/>
            <a:ext cx="1896207" cy="369332"/>
          </a:xfrm>
          <a:prstGeom prst="rect">
            <a:avLst/>
          </a:prstGeom>
          <a:noFill/>
        </p:spPr>
        <p:txBody>
          <a:bodyPr wrap="square" rtlCol="0">
            <a:spAutoFit/>
          </a:bodyPr>
          <a:lstStyle/>
          <a:p>
            <a:r>
              <a:rPr lang="zh-CN" altLang="en-US" dirty="0"/>
              <a:t>互联网</a:t>
            </a:r>
          </a:p>
        </p:txBody>
      </p:sp>
    </p:spTree>
    <p:extLst>
      <p:ext uri="{BB962C8B-B14F-4D97-AF65-F5344CB8AC3E}">
        <p14:creationId xmlns:p14="http://schemas.microsoft.com/office/powerpoint/2010/main" val="1916480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图示 2">
            <a:extLst>
              <a:ext uri="{FF2B5EF4-FFF2-40B4-BE49-F238E27FC236}">
                <a16:creationId xmlns:a16="http://schemas.microsoft.com/office/drawing/2014/main" id="{2B05F093-CE69-43F7-9519-E3F392792413}"/>
              </a:ext>
            </a:extLst>
          </p:cNvPr>
          <p:cNvGraphicFramePr/>
          <p:nvPr/>
        </p:nvGraphicFramePr>
        <p:xfrm>
          <a:off x="2031999" y="1938528"/>
          <a:ext cx="8180019" cy="4199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9451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5C9BA7-4E10-41D9-8C6C-0FC08687B826}"/>
              </a:ext>
            </a:extLst>
          </p:cNvPr>
          <p:cNvSpPr>
            <a:spLocks noGrp="1"/>
          </p:cNvSpPr>
          <p:nvPr>
            <p:ph type="title"/>
          </p:nvPr>
        </p:nvSpPr>
        <p:spPr>
          <a:xfrm>
            <a:off x="515962" y="288407"/>
            <a:ext cx="8534400" cy="1507067"/>
          </a:xfrm>
        </p:spPr>
        <p:txBody>
          <a:bodyPr/>
          <a:lstStyle/>
          <a:p>
            <a:r>
              <a:rPr lang="zh-CN" altLang="en-US" dirty="0"/>
              <a:t>币圈</a:t>
            </a:r>
            <a:r>
              <a:rPr lang="en-US" altLang="zh-CN" dirty="0"/>
              <a:t>vs</a:t>
            </a:r>
            <a:r>
              <a:rPr lang="zh-CN" altLang="en-US" dirty="0"/>
              <a:t>链圈</a:t>
            </a:r>
          </a:p>
        </p:txBody>
      </p:sp>
      <p:graphicFrame>
        <p:nvGraphicFramePr>
          <p:cNvPr id="5" name="图示 4">
            <a:extLst>
              <a:ext uri="{FF2B5EF4-FFF2-40B4-BE49-F238E27FC236}">
                <a16:creationId xmlns:a16="http://schemas.microsoft.com/office/drawing/2014/main" id="{1319F0BE-3977-48A2-A9FC-70B19941689D}"/>
              </a:ext>
            </a:extLst>
          </p:cNvPr>
          <p:cNvGraphicFramePr/>
          <p:nvPr/>
        </p:nvGraphicFramePr>
        <p:xfrm>
          <a:off x="1727200" y="1930400"/>
          <a:ext cx="4849091" cy="41894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图示 6">
            <a:extLst>
              <a:ext uri="{FF2B5EF4-FFF2-40B4-BE49-F238E27FC236}">
                <a16:creationId xmlns:a16="http://schemas.microsoft.com/office/drawing/2014/main" id="{21F3A2EF-36F7-41CB-9957-E5006560143F}"/>
              </a:ext>
            </a:extLst>
          </p:cNvPr>
          <p:cNvGraphicFramePr/>
          <p:nvPr/>
        </p:nvGraphicFramePr>
        <p:xfrm>
          <a:off x="6205763" y="1930400"/>
          <a:ext cx="4849091" cy="41894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42769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527153-E99D-49E7-9BC4-3F930D988FF5}"/>
              </a:ext>
            </a:extLst>
          </p:cNvPr>
          <p:cNvSpPr>
            <a:spLocks noGrp="1"/>
          </p:cNvSpPr>
          <p:nvPr>
            <p:ph type="title"/>
          </p:nvPr>
        </p:nvSpPr>
        <p:spPr/>
        <p:txBody>
          <a:bodyPr/>
          <a:lstStyle/>
          <a:p>
            <a:r>
              <a:rPr lang="zh-CN" altLang="en-US" dirty="0"/>
              <a:t>四、区块链面临的技术挑战</a:t>
            </a:r>
          </a:p>
        </p:txBody>
      </p:sp>
    </p:spTree>
    <p:extLst>
      <p:ext uri="{BB962C8B-B14F-4D97-AF65-F5344CB8AC3E}">
        <p14:creationId xmlns:p14="http://schemas.microsoft.com/office/powerpoint/2010/main" val="41042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EC3CCE-D200-486E-B63E-77B8F2FCC1C4}"/>
              </a:ext>
            </a:extLst>
          </p:cNvPr>
          <p:cNvSpPr>
            <a:spLocks noGrp="1"/>
          </p:cNvSpPr>
          <p:nvPr>
            <p:ph type="title"/>
          </p:nvPr>
        </p:nvSpPr>
        <p:spPr>
          <a:xfrm>
            <a:off x="479260" y="346687"/>
            <a:ext cx="8534400" cy="1507067"/>
          </a:xfrm>
        </p:spPr>
        <p:txBody>
          <a:bodyPr/>
          <a:lstStyle/>
          <a:p>
            <a:r>
              <a:rPr lang="zh-CN" altLang="en-US" dirty="0"/>
              <a:t>技术挑战</a:t>
            </a:r>
            <a:r>
              <a:rPr lang="en-US" altLang="zh-CN" dirty="0"/>
              <a:t>: </a:t>
            </a:r>
            <a:r>
              <a:rPr lang="zh-CN" altLang="en-US" dirty="0"/>
              <a:t>性能</a:t>
            </a:r>
            <a:r>
              <a:rPr lang="en-US" altLang="zh-CN" dirty="0"/>
              <a:t>(</a:t>
            </a:r>
            <a:r>
              <a:rPr lang="en-US" altLang="zh-CN" dirty="0" err="1"/>
              <a:t>tps</a:t>
            </a:r>
            <a:r>
              <a:rPr lang="en-US" altLang="zh-CN" dirty="0"/>
              <a:t>)</a:t>
            </a:r>
            <a:endParaRPr lang="zh-CN" altLang="en-US" dirty="0"/>
          </a:p>
        </p:txBody>
      </p:sp>
      <p:graphicFrame>
        <p:nvGraphicFramePr>
          <p:cNvPr id="3" name="图示 2">
            <a:extLst>
              <a:ext uri="{FF2B5EF4-FFF2-40B4-BE49-F238E27FC236}">
                <a16:creationId xmlns:a16="http://schemas.microsoft.com/office/drawing/2014/main" id="{0A859F03-E3C0-4E34-97A8-6109D2C528E5}"/>
              </a:ext>
            </a:extLst>
          </p:cNvPr>
          <p:cNvGraphicFramePr/>
          <p:nvPr>
            <p:extLst>
              <p:ext uri="{D42A27DB-BD31-4B8C-83A1-F6EECF244321}">
                <p14:modId xmlns:p14="http://schemas.microsoft.com/office/powerpoint/2010/main" val="1507292174"/>
              </p:ext>
            </p:extLst>
          </p:nvPr>
        </p:nvGraphicFramePr>
        <p:xfrm>
          <a:off x="2038403" y="1898386"/>
          <a:ext cx="8247856" cy="4188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箭头: 右 3">
            <a:extLst>
              <a:ext uri="{FF2B5EF4-FFF2-40B4-BE49-F238E27FC236}">
                <a16:creationId xmlns:a16="http://schemas.microsoft.com/office/drawing/2014/main" id="{99E440EA-8FF7-4572-AE24-70A17AE0BB2B}"/>
              </a:ext>
            </a:extLst>
          </p:cNvPr>
          <p:cNvSpPr/>
          <p:nvPr/>
        </p:nvSpPr>
        <p:spPr>
          <a:xfrm>
            <a:off x="2662634" y="3951419"/>
            <a:ext cx="6986587" cy="185738"/>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箭头: 上 4">
            <a:extLst>
              <a:ext uri="{FF2B5EF4-FFF2-40B4-BE49-F238E27FC236}">
                <a16:creationId xmlns:a16="http://schemas.microsoft.com/office/drawing/2014/main" id="{EFA80B14-5C99-4572-8A45-823CC7C644DA}"/>
              </a:ext>
            </a:extLst>
          </p:cNvPr>
          <p:cNvSpPr/>
          <p:nvPr/>
        </p:nvSpPr>
        <p:spPr>
          <a:xfrm>
            <a:off x="6065044" y="2021681"/>
            <a:ext cx="188172" cy="4064794"/>
          </a:xfrm>
          <a:prstGeom prst="up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5A232749-A1C4-41C9-8E4D-A18908789FEE}"/>
              </a:ext>
            </a:extLst>
          </p:cNvPr>
          <p:cNvSpPr txBox="1"/>
          <p:nvPr/>
        </p:nvSpPr>
        <p:spPr>
          <a:xfrm>
            <a:off x="9729047" y="3869412"/>
            <a:ext cx="1114425" cy="369332"/>
          </a:xfrm>
          <a:prstGeom prst="rect">
            <a:avLst/>
          </a:prstGeom>
          <a:noFill/>
        </p:spPr>
        <p:txBody>
          <a:bodyPr wrap="square" rtlCol="0">
            <a:spAutoFit/>
          </a:bodyPr>
          <a:lstStyle/>
          <a:p>
            <a:r>
              <a:rPr lang="zh-CN" altLang="en-US" dirty="0"/>
              <a:t>分片并行</a:t>
            </a:r>
          </a:p>
        </p:txBody>
      </p:sp>
      <p:sp>
        <p:nvSpPr>
          <p:cNvPr id="7" name="文本框 6">
            <a:extLst>
              <a:ext uri="{FF2B5EF4-FFF2-40B4-BE49-F238E27FC236}">
                <a16:creationId xmlns:a16="http://schemas.microsoft.com/office/drawing/2014/main" id="{99F6E7D6-59F0-4BF6-9130-6321DBD3C96F}"/>
              </a:ext>
            </a:extLst>
          </p:cNvPr>
          <p:cNvSpPr txBox="1"/>
          <p:nvPr/>
        </p:nvSpPr>
        <p:spPr>
          <a:xfrm>
            <a:off x="5598714" y="1484422"/>
            <a:ext cx="1114425" cy="369332"/>
          </a:xfrm>
          <a:prstGeom prst="rect">
            <a:avLst/>
          </a:prstGeom>
          <a:noFill/>
        </p:spPr>
        <p:txBody>
          <a:bodyPr wrap="square" rtlCol="0">
            <a:spAutoFit/>
          </a:bodyPr>
          <a:lstStyle/>
          <a:p>
            <a:r>
              <a:rPr lang="zh-CN" altLang="en-US" dirty="0"/>
              <a:t>分批流水</a:t>
            </a:r>
          </a:p>
        </p:txBody>
      </p:sp>
    </p:spTree>
    <p:extLst>
      <p:ext uri="{BB962C8B-B14F-4D97-AF65-F5344CB8AC3E}">
        <p14:creationId xmlns:p14="http://schemas.microsoft.com/office/powerpoint/2010/main" val="21100487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8513" y="290388"/>
            <a:ext cx="8534400" cy="1507067"/>
          </a:xfrm>
        </p:spPr>
        <p:txBody>
          <a:bodyPr/>
          <a:lstStyle/>
          <a:p>
            <a:r>
              <a:rPr lang="zh-CN" altLang="en-US" dirty="0"/>
              <a:t>技术挑战：跨链</a:t>
            </a:r>
          </a:p>
        </p:txBody>
      </p:sp>
      <p:sp>
        <p:nvSpPr>
          <p:cNvPr id="5" name="TextBox 8"/>
          <p:cNvSpPr txBox="1"/>
          <p:nvPr/>
        </p:nvSpPr>
        <p:spPr>
          <a:xfrm>
            <a:off x="673283" y="4449031"/>
            <a:ext cx="3000396" cy="646331"/>
          </a:xfrm>
          <a:prstGeom prst="rect">
            <a:avLst/>
          </a:prstGeom>
          <a:noFill/>
          <a:ln>
            <a:solidFill>
              <a:srgbClr val="FF0000"/>
            </a:solidFill>
          </a:ln>
        </p:spPr>
        <p:txBody>
          <a:bodyPr wrap="square" rtlCol="0">
            <a:spAutoFit/>
          </a:bodyPr>
          <a:lstStyle/>
          <a:p>
            <a:r>
              <a:rPr lang="zh-CN" altLang="en-US" dirty="0"/>
              <a:t>山头林立不是价值互联网的成熟形态，互联互通才是。</a:t>
            </a:r>
          </a:p>
        </p:txBody>
      </p:sp>
      <p:graphicFrame>
        <p:nvGraphicFramePr>
          <p:cNvPr id="6" name="图示 5"/>
          <p:cNvGraphicFramePr/>
          <p:nvPr/>
        </p:nvGraphicFramePr>
        <p:xfrm>
          <a:off x="623279" y="2086258"/>
          <a:ext cx="4262434" cy="2025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矩形 6"/>
          <p:cNvSpPr/>
          <p:nvPr/>
        </p:nvSpPr>
        <p:spPr>
          <a:xfrm>
            <a:off x="5936456" y="2679767"/>
            <a:ext cx="1700213"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A</a:t>
            </a:r>
            <a:endParaRPr lang="zh-CN" altLang="en-US" dirty="0"/>
          </a:p>
        </p:txBody>
      </p:sp>
      <p:sp>
        <p:nvSpPr>
          <p:cNvPr id="8" name="矩形 7"/>
          <p:cNvSpPr/>
          <p:nvPr/>
        </p:nvSpPr>
        <p:spPr>
          <a:xfrm>
            <a:off x="7993834" y="2679766"/>
            <a:ext cx="1700213"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B</a:t>
            </a:r>
            <a:endParaRPr lang="zh-CN" altLang="en-US" dirty="0"/>
          </a:p>
        </p:txBody>
      </p:sp>
      <p:sp>
        <p:nvSpPr>
          <p:cNvPr id="9" name="矩形 8"/>
          <p:cNvSpPr/>
          <p:nvPr/>
        </p:nvSpPr>
        <p:spPr>
          <a:xfrm>
            <a:off x="10160794" y="2679766"/>
            <a:ext cx="1700213"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a:t>
            </a:r>
            <a:endParaRPr lang="zh-CN" altLang="en-US" dirty="0"/>
          </a:p>
        </p:txBody>
      </p:sp>
      <p:sp>
        <p:nvSpPr>
          <p:cNvPr id="10" name="矩形 9"/>
          <p:cNvSpPr/>
          <p:nvPr/>
        </p:nvSpPr>
        <p:spPr>
          <a:xfrm>
            <a:off x="5936457" y="3256461"/>
            <a:ext cx="1078706"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A’</a:t>
            </a:r>
          </a:p>
        </p:txBody>
      </p:sp>
      <p:sp>
        <p:nvSpPr>
          <p:cNvPr id="11" name="矩形 10"/>
          <p:cNvSpPr/>
          <p:nvPr/>
        </p:nvSpPr>
        <p:spPr>
          <a:xfrm>
            <a:off x="7993834" y="3256460"/>
            <a:ext cx="1185885"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B’</a:t>
            </a:r>
            <a:endParaRPr lang="zh-CN" altLang="en-US" dirty="0"/>
          </a:p>
        </p:txBody>
      </p:sp>
      <p:sp>
        <p:nvSpPr>
          <p:cNvPr id="12" name="矩形 11"/>
          <p:cNvSpPr/>
          <p:nvPr/>
        </p:nvSpPr>
        <p:spPr>
          <a:xfrm>
            <a:off x="10160794" y="3256460"/>
            <a:ext cx="1116803"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a:t>
            </a:r>
            <a:endParaRPr lang="zh-CN" altLang="en-US" dirty="0"/>
          </a:p>
        </p:txBody>
      </p:sp>
      <p:sp>
        <p:nvSpPr>
          <p:cNvPr id="13" name="矩形 12"/>
          <p:cNvSpPr/>
          <p:nvPr/>
        </p:nvSpPr>
        <p:spPr>
          <a:xfrm>
            <a:off x="6209315" y="3790289"/>
            <a:ext cx="1078706"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A’’</a:t>
            </a:r>
          </a:p>
        </p:txBody>
      </p:sp>
      <p:sp>
        <p:nvSpPr>
          <p:cNvPr id="14" name="矩形 13"/>
          <p:cNvSpPr/>
          <p:nvPr/>
        </p:nvSpPr>
        <p:spPr>
          <a:xfrm>
            <a:off x="8136731" y="3800672"/>
            <a:ext cx="1207272"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B’’</a:t>
            </a:r>
            <a:endParaRPr lang="zh-CN" altLang="en-US" dirty="0"/>
          </a:p>
        </p:txBody>
      </p:sp>
      <p:sp>
        <p:nvSpPr>
          <p:cNvPr id="15" name="矩形 14"/>
          <p:cNvSpPr/>
          <p:nvPr/>
        </p:nvSpPr>
        <p:spPr>
          <a:xfrm>
            <a:off x="10394159" y="3790289"/>
            <a:ext cx="1116803" cy="321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a:t>
            </a:r>
            <a:endParaRPr lang="zh-CN" altLang="en-US" dirty="0"/>
          </a:p>
        </p:txBody>
      </p:sp>
      <p:sp>
        <p:nvSpPr>
          <p:cNvPr id="16" name="文本框 15"/>
          <p:cNvSpPr txBox="1"/>
          <p:nvPr/>
        </p:nvSpPr>
        <p:spPr>
          <a:xfrm>
            <a:off x="5257800" y="2679766"/>
            <a:ext cx="678656" cy="369332"/>
          </a:xfrm>
          <a:prstGeom prst="rect">
            <a:avLst/>
          </a:prstGeom>
          <a:noFill/>
        </p:spPr>
        <p:txBody>
          <a:bodyPr wrap="square" rtlCol="0">
            <a:spAutoFit/>
          </a:bodyPr>
          <a:lstStyle/>
          <a:p>
            <a:r>
              <a:rPr lang="zh-CN" altLang="en-US" dirty="0"/>
              <a:t>原链</a:t>
            </a:r>
          </a:p>
        </p:txBody>
      </p:sp>
      <p:sp>
        <p:nvSpPr>
          <p:cNvPr id="17" name="文本框 16"/>
          <p:cNvSpPr txBox="1"/>
          <p:nvPr/>
        </p:nvSpPr>
        <p:spPr>
          <a:xfrm>
            <a:off x="5257800" y="3211096"/>
            <a:ext cx="678656" cy="369332"/>
          </a:xfrm>
          <a:prstGeom prst="rect">
            <a:avLst/>
          </a:prstGeom>
          <a:noFill/>
        </p:spPr>
        <p:txBody>
          <a:bodyPr wrap="square" rtlCol="0">
            <a:spAutoFit/>
          </a:bodyPr>
          <a:lstStyle/>
          <a:p>
            <a:r>
              <a:rPr lang="zh-CN" altLang="en-US" dirty="0"/>
              <a:t>侧链</a:t>
            </a:r>
          </a:p>
        </p:txBody>
      </p:sp>
      <p:sp>
        <p:nvSpPr>
          <p:cNvPr id="18" name="文本框 17"/>
          <p:cNvSpPr txBox="1"/>
          <p:nvPr/>
        </p:nvSpPr>
        <p:spPr>
          <a:xfrm>
            <a:off x="5251858" y="3628124"/>
            <a:ext cx="678656" cy="646331"/>
          </a:xfrm>
          <a:prstGeom prst="rect">
            <a:avLst/>
          </a:prstGeom>
          <a:noFill/>
        </p:spPr>
        <p:txBody>
          <a:bodyPr wrap="square" rtlCol="0">
            <a:spAutoFit/>
          </a:bodyPr>
          <a:lstStyle/>
          <a:p>
            <a:r>
              <a:rPr lang="zh-CN" altLang="en-US" dirty="0"/>
              <a:t>公共侧链</a:t>
            </a:r>
          </a:p>
        </p:txBody>
      </p:sp>
      <p:sp>
        <p:nvSpPr>
          <p:cNvPr id="19" name="矩形: 圆角 18"/>
          <p:cNvSpPr/>
          <p:nvPr/>
        </p:nvSpPr>
        <p:spPr>
          <a:xfrm>
            <a:off x="5915024" y="3628124"/>
            <a:ext cx="5857875" cy="701851"/>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5930514" y="4586288"/>
            <a:ext cx="5992405" cy="3786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ABC</a:t>
            </a:r>
            <a:endParaRPr lang="zh-CN" altLang="en-US" dirty="0"/>
          </a:p>
        </p:txBody>
      </p:sp>
      <p:cxnSp>
        <p:nvCxnSpPr>
          <p:cNvPr id="22" name="直接箭头连接符 21"/>
          <p:cNvCxnSpPr>
            <a:endCxn id="10" idx="0"/>
          </p:cNvCxnSpPr>
          <p:nvPr/>
        </p:nvCxnSpPr>
        <p:spPr>
          <a:xfrm flipH="1">
            <a:off x="6475810" y="3001235"/>
            <a:ext cx="3571" cy="2552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cxnSpLocks/>
            <a:endCxn id="11" idx="0"/>
          </p:cNvCxnSpPr>
          <p:nvPr/>
        </p:nvCxnSpPr>
        <p:spPr>
          <a:xfrm>
            <a:off x="8586777" y="3001235"/>
            <a:ext cx="0" cy="255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a:cxnSpLocks/>
            <a:endCxn id="12" idx="0"/>
          </p:cNvCxnSpPr>
          <p:nvPr/>
        </p:nvCxnSpPr>
        <p:spPr>
          <a:xfrm>
            <a:off x="10719196" y="3001235"/>
            <a:ext cx="0" cy="255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直接箭头连接符 30"/>
          <p:cNvCxnSpPr/>
          <p:nvPr/>
        </p:nvCxnSpPr>
        <p:spPr>
          <a:xfrm>
            <a:off x="7122319" y="3001235"/>
            <a:ext cx="0" cy="789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p:nvPr/>
        </p:nvCxnSpPr>
        <p:spPr>
          <a:xfrm>
            <a:off x="9244015" y="3001235"/>
            <a:ext cx="0" cy="789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a:off x="11401425" y="3001235"/>
            <a:ext cx="0" cy="789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6" name="文本框 35"/>
          <p:cNvSpPr txBox="1"/>
          <p:nvPr/>
        </p:nvSpPr>
        <p:spPr>
          <a:xfrm>
            <a:off x="5013730" y="4587531"/>
            <a:ext cx="912018" cy="369332"/>
          </a:xfrm>
          <a:prstGeom prst="rect">
            <a:avLst/>
          </a:prstGeom>
          <a:noFill/>
        </p:spPr>
        <p:txBody>
          <a:bodyPr wrap="square" rtlCol="0">
            <a:spAutoFit/>
          </a:bodyPr>
          <a:lstStyle/>
          <a:p>
            <a:pPr algn="ctr"/>
            <a:r>
              <a:rPr lang="zh-CN" altLang="en-US" dirty="0"/>
              <a:t>流通链</a:t>
            </a:r>
          </a:p>
        </p:txBody>
      </p:sp>
      <p:cxnSp>
        <p:nvCxnSpPr>
          <p:cNvPr id="38" name="直接箭头连接符 37"/>
          <p:cNvCxnSpPr/>
          <p:nvPr/>
        </p:nvCxnSpPr>
        <p:spPr>
          <a:xfrm>
            <a:off x="7443788" y="3001235"/>
            <a:ext cx="0" cy="1585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a:off x="9536906" y="3001235"/>
            <a:ext cx="0" cy="15850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a:off x="11665744" y="3001235"/>
            <a:ext cx="0" cy="15350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7477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7E6F5A-3CCE-46DE-AA0C-3EDEF1102DA6}"/>
              </a:ext>
            </a:extLst>
          </p:cNvPr>
          <p:cNvSpPr>
            <a:spLocks noGrp="1"/>
          </p:cNvSpPr>
          <p:nvPr>
            <p:ph type="title"/>
          </p:nvPr>
        </p:nvSpPr>
        <p:spPr/>
        <p:txBody>
          <a:bodyPr/>
          <a:lstStyle/>
          <a:p>
            <a:r>
              <a:rPr lang="zh-CN" altLang="en-US" dirty="0"/>
              <a:t>技术挑战：隐私与数据主权保护</a:t>
            </a:r>
          </a:p>
        </p:txBody>
      </p:sp>
      <p:graphicFrame>
        <p:nvGraphicFramePr>
          <p:cNvPr id="3" name="图示 2">
            <a:extLst>
              <a:ext uri="{FF2B5EF4-FFF2-40B4-BE49-F238E27FC236}">
                <a16:creationId xmlns:a16="http://schemas.microsoft.com/office/drawing/2014/main" id="{62CCAC45-DEFC-40F9-9BC6-32D2E1475A63}"/>
              </a:ext>
            </a:extLst>
          </p:cNvPr>
          <p:cNvGraphicFramePr/>
          <p:nvPr/>
        </p:nvGraphicFramePr>
        <p:xfrm>
          <a:off x="369454" y="2359848"/>
          <a:ext cx="6432376" cy="3112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直接箭头连接符 3">
            <a:extLst>
              <a:ext uri="{FF2B5EF4-FFF2-40B4-BE49-F238E27FC236}">
                <a16:creationId xmlns:a16="http://schemas.microsoft.com/office/drawing/2014/main" id="{76BB3292-95B0-416A-A0D3-9676A861E056}"/>
              </a:ext>
            </a:extLst>
          </p:cNvPr>
          <p:cNvCxnSpPr/>
          <p:nvPr/>
        </p:nvCxnSpPr>
        <p:spPr>
          <a:xfrm>
            <a:off x="5933363" y="5103101"/>
            <a:ext cx="5572164"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5" name="直接箭头连接符 4">
            <a:extLst>
              <a:ext uri="{FF2B5EF4-FFF2-40B4-BE49-F238E27FC236}">
                <a16:creationId xmlns:a16="http://schemas.microsoft.com/office/drawing/2014/main" id="{6AA04540-C784-4396-A501-ED5D43E311CF}"/>
              </a:ext>
            </a:extLst>
          </p:cNvPr>
          <p:cNvCxnSpPr/>
          <p:nvPr/>
        </p:nvCxnSpPr>
        <p:spPr>
          <a:xfrm rot="5400000" flipH="1" flipV="1">
            <a:off x="5826206" y="4139482"/>
            <a:ext cx="2786082"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6" name="TextBox 6">
            <a:extLst>
              <a:ext uri="{FF2B5EF4-FFF2-40B4-BE49-F238E27FC236}">
                <a16:creationId xmlns:a16="http://schemas.microsoft.com/office/drawing/2014/main" id="{5829C144-10B2-4314-ACD1-F87152E10E0B}"/>
              </a:ext>
            </a:extLst>
          </p:cNvPr>
          <p:cNvSpPr txBox="1"/>
          <p:nvPr/>
        </p:nvSpPr>
        <p:spPr>
          <a:xfrm>
            <a:off x="6647743" y="2449341"/>
            <a:ext cx="1214446" cy="369332"/>
          </a:xfrm>
          <a:prstGeom prst="rect">
            <a:avLst/>
          </a:prstGeom>
          <a:noFill/>
        </p:spPr>
        <p:txBody>
          <a:bodyPr wrap="square" rtlCol="0">
            <a:spAutoFit/>
          </a:bodyPr>
          <a:lstStyle/>
          <a:p>
            <a:pPr algn="ctr"/>
            <a:r>
              <a:rPr lang="zh-CN" altLang="en-US" dirty="0"/>
              <a:t>弱中心化</a:t>
            </a:r>
          </a:p>
        </p:txBody>
      </p:sp>
      <p:sp>
        <p:nvSpPr>
          <p:cNvPr id="7" name="TextBox 7">
            <a:extLst>
              <a:ext uri="{FF2B5EF4-FFF2-40B4-BE49-F238E27FC236}">
                <a16:creationId xmlns:a16="http://schemas.microsoft.com/office/drawing/2014/main" id="{7F13D076-8BB4-4B1F-A1E7-1E0AAAF25CF7}"/>
              </a:ext>
            </a:extLst>
          </p:cNvPr>
          <p:cNvSpPr txBox="1"/>
          <p:nvPr/>
        </p:nvSpPr>
        <p:spPr>
          <a:xfrm>
            <a:off x="6647743" y="5592613"/>
            <a:ext cx="1214446" cy="369332"/>
          </a:xfrm>
          <a:prstGeom prst="rect">
            <a:avLst/>
          </a:prstGeom>
          <a:noFill/>
        </p:spPr>
        <p:txBody>
          <a:bodyPr wrap="square" rtlCol="0">
            <a:spAutoFit/>
          </a:bodyPr>
          <a:lstStyle/>
          <a:p>
            <a:pPr algn="ctr"/>
            <a:r>
              <a:rPr lang="zh-CN" altLang="en-US" dirty="0"/>
              <a:t>强中心化</a:t>
            </a:r>
          </a:p>
        </p:txBody>
      </p:sp>
      <p:sp>
        <p:nvSpPr>
          <p:cNvPr id="8" name="TextBox 8">
            <a:extLst>
              <a:ext uri="{FF2B5EF4-FFF2-40B4-BE49-F238E27FC236}">
                <a16:creationId xmlns:a16="http://schemas.microsoft.com/office/drawing/2014/main" id="{16E05EC7-2603-43E2-A614-2976EBE9F8B6}"/>
              </a:ext>
            </a:extLst>
          </p:cNvPr>
          <p:cNvSpPr txBox="1"/>
          <p:nvPr/>
        </p:nvSpPr>
        <p:spPr>
          <a:xfrm>
            <a:off x="11005461" y="4734563"/>
            <a:ext cx="1214446" cy="369332"/>
          </a:xfrm>
          <a:prstGeom prst="rect">
            <a:avLst/>
          </a:prstGeom>
          <a:noFill/>
        </p:spPr>
        <p:txBody>
          <a:bodyPr wrap="square" rtlCol="0">
            <a:spAutoFit/>
          </a:bodyPr>
          <a:lstStyle/>
          <a:p>
            <a:pPr algn="ctr"/>
            <a:r>
              <a:rPr lang="zh-CN" altLang="en-US" dirty="0"/>
              <a:t>强隐私性</a:t>
            </a:r>
          </a:p>
        </p:txBody>
      </p:sp>
      <p:sp>
        <p:nvSpPr>
          <p:cNvPr id="9" name="TextBox 9">
            <a:extLst>
              <a:ext uri="{FF2B5EF4-FFF2-40B4-BE49-F238E27FC236}">
                <a16:creationId xmlns:a16="http://schemas.microsoft.com/office/drawing/2014/main" id="{F36327B7-7B50-4593-B4FD-FCDA22D33153}"/>
              </a:ext>
            </a:extLst>
          </p:cNvPr>
          <p:cNvSpPr txBox="1"/>
          <p:nvPr/>
        </p:nvSpPr>
        <p:spPr>
          <a:xfrm>
            <a:off x="5719049" y="4734563"/>
            <a:ext cx="1214446" cy="369332"/>
          </a:xfrm>
          <a:prstGeom prst="rect">
            <a:avLst/>
          </a:prstGeom>
          <a:noFill/>
        </p:spPr>
        <p:txBody>
          <a:bodyPr wrap="square" rtlCol="0">
            <a:spAutoFit/>
          </a:bodyPr>
          <a:lstStyle/>
          <a:p>
            <a:pPr algn="ctr"/>
            <a:r>
              <a:rPr lang="zh-CN" altLang="en-US" dirty="0"/>
              <a:t>弱隐私性</a:t>
            </a:r>
          </a:p>
        </p:txBody>
      </p:sp>
      <p:sp>
        <p:nvSpPr>
          <p:cNvPr id="10" name="TextBox 10">
            <a:extLst>
              <a:ext uri="{FF2B5EF4-FFF2-40B4-BE49-F238E27FC236}">
                <a16:creationId xmlns:a16="http://schemas.microsoft.com/office/drawing/2014/main" id="{2D4F4761-831F-4431-9CC8-54738B8CA1DD}"/>
              </a:ext>
            </a:extLst>
          </p:cNvPr>
          <p:cNvSpPr txBox="1"/>
          <p:nvPr/>
        </p:nvSpPr>
        <p:spPr>
          <a:xfrm>
            <a:off x="9648139" y="2520779"/>
            <a:ext cx="1357322" cy="369332"/>
          </a:xfrm>
          <a:prstGeom prst="rect">
            <a:avLst/>
          </a:prstGeom>
          <a:noFill/>
        </p:spPr>
        <p:txBody>
          <a:bodyPr wrap="square" rtlCol="0">
            <a:spAutoFit/>
          </a:bodyPr>
          <a:lstStyle/>
          <a:p>
            <a:pPr algn="ctr"/>
            <a:r>
              <a:rPr lang="zh-CN" altLang="en-US" dirty="0"/>
              <a:t>零知识</a:t>
            </a:r>
          </a:p>
        </p:txBody>
      </p:sp>
      <p:sp>
        <p:nvSpPr>
          <p:cNvPr id="11" name="TextBox 11">
            <a:extLst>
              <a:ext uri="{FF2B5EF4-FFF2-40B4-BE49-F238E27FC236}">
                <a16:creationId xmlns:a16="http://schemas.microsoft.com/office/drawing/2014/main" id="{C40E501B-0342-4406-9974-764F680EA1AA}"/>
              </a:ext>
            </a:extLst>
          </p:cNvPr>
          <p:cNvSpPr txBox="1"/>
          <p:nvPr/>
        </p:nvSpPr>
        <p:spPr>
          <a:xfrm>
            <a:off x="10148205" y="3032987"/>
            <a:ext cx="1214446" cy="369332"/>
          </a:xfrm>
          <a:prstGeom prst="rect">
            <a:avLst/>
          </a:prstGeom>
          <a:noFill/>
        </p:spPr>
        <p:txBody>
          <a:bodyPr wrap="square" rtlCol="0">
            <a:spAutoFit/>
          </a:bodyPr>
          <a:lstStyle/>
          <a:p>
            <a:pPr algn="ctr"/>
            <a:r>
              <a:rPr lang="zh-CN" altLang="en-US" dirty="0"/>
              <a:t>同态加密</a:t>
            </a:r>
          </a:p>
        </p:txBody>
      </p:sp>
      <p:sp>
        <p:nvSpPr>
          <p:cNvPr id="12" name="TextBox 12">
            <a:extLst>
              <a:ext uri="{FF2B5EF4-FFF2-40B4-BE49-F238E27FC236}">
                <a16:creationId xmlns:a16="http://schemas.microsoft.com/office/drawing/2014/main" id="{F795B925-CD1F-469A-8430-3E0C1567A534}"/>
              </a:ext>
            </a:extLst>
          </p:cNvPr>
          <p:cNvSpPr txBox="1"/>
          <p:nvPr/>
        </p:nvSpPr>
        <p:spPr>
          <a:xfrm>
            <a:off x="9148073" y="2877969"/>
            <a:ext cx="1214446" cy="369332"/>
          </a:xfrm>
          <a:prstGeom prst="rect">
            <a:avLst/>
          </a:prstGeom>
          <a:noFill/>
        </p:spPr>
        <p:txBody>
          <a:bodyPr wrap="square" rtlCol="0">
            <a:spAutoFit/>
          </a:bodyPr>
          <a:lstStyle/>
          <a:p>
            <a:pPr algn="ctr"/>
            <a:r>
              <a:rPr lang="zh-CN" altLang="en-US" dirty="0"/>
              <a:t>环签名</a:t>
            </a:r>
          </a:p>
        </p:txBody>
      </p:sp>
      <p:sp>
        <p:nvSpPr>
          <p:cNvPr id="13" name="TextBox 13">
            <a:extLst>
              <a:ext uri="{FF2B5EF4-FFF2-40B4-BE49-F238E27FC236}">
                <a16:creationId xmlns:a16="http://schemas.microsoft.com/office/drawing/2014/main" id="{6948162D-BBA0-4313-A9CA-EA95C18F620B}"/>
              </a:ext>
            </a:extLst>
          </p:cNvPr>
          <p:cNvSpPr txBox="1"/>
          <p:nvPr/>
        </p:nvSpPr>
        <p:spPr>
          <a:xfrm>
            <a:off x="9005197" y="4521043"/>
            <a:ext cx="1214446" cy="369332"/>
          </a:xfrm>
          <a:prstGeom prst="rect">
            <a:avLst/>
          </a:prstGeom>
          <a:noFill/>
        </p:spPr>
        <p:txBody>
          <a:bodyPr wrap="square" rtlCol="0">
            <a:spAutoFit/>
          </a:bodyPr>
          <a:lstStyle/>
          <a:p>
            <a:pPr algn="ctr"/>
            <a:r>
              <a:rPr lang="en-US" altLang="zh-CN" dirty="0"/>
              <a:t>CCP</a:t>
            </a:r>
            <a:endParaRPr lang="zh-CN" altLang="en-US" dirty="0"/>
          </a:p>
        </p:txBody>
      </p:sp>
      <p:sp>
        <p:nvSpPr>
          <p:cNvPr id="14" name="TextBox 14">
            <a:extLst>
              <a:ext uri="{FF2B5EF4-FFF2-40B4-BE49-F238E27FC236}">
                <a16:creationId xmlns:a16="http://schemas.microsoft.com/office/drawing/2014/main" id="{BD6F044C-44ED-49F8-A198-677FB9F60818}"/>
              </a:ext>
            </a:extLst>
          </p:cNvPr>
          <p:cNvSpPr txBox="1"/>
          <p:nvPr/>
        </p:nvSpPr>
        <p:spPr>
          <a:xfrm>
            <a:off x="8433693" y="4104557"/>
            <a:ext cx="1214446" cy="369332"/>
          </a:xfrm>
          <a:prstGeom prst="rect">
            <a:avLst/>
          </a:prstGeom>
          <a:noFill/>
        </p:spPr>
        <p:txBody>
          <a:bodyPr wrap="square" rtlCol="0">
            <a:spAutoFit/>
          </a:bodyPr>
          <a:lstStyle/>
          <a:p>
            <a:pPr algn="ctr"/>
            <a:r>
              <a:rPr lang="en-US" altLang="zh-CN" dirty="0"/>
              <a:t>Tear-off</a:t>
            </a:r>
            <a:endParaRPr lang="zh-CN" altLang="en-US" dirty="0"/>
          </a:p>
        </p:txBody>
      </p:sp>
      <p:sp>
        <p:nvSpPr>
          <p:cNvPr id="15" name="TextBox 15">
            <a:extLst>
              <a:ext uri="{FF2B5EF4-FFF2-40B4-BE49-F238E27FC236}">
                <a16:creationId xmlns:a16="http://schemas.microsoft.com/office/drawing/2014/main" id="{F99EA15B-3534-4AE4-86CB-4CFB07CE84A7}"/>
              </a:ext>
            </a:extLst>
          </p:cNvPr>
          <p:cNvSpPr txBox="1"/>
          <p:nvPr/>
        </p:nvSpPr>
        <p:spPr>
          <a:xfrm>
            <a:off x="7362123" y="3318739"/>
            <a:ext cx="1571636" cy="369332"/>
          </a:xfrm>
          <a:prstGeom prst="rect">
            <a:avLst/>
          </a:prstGeom>
          <a:noFill/>
        </p:spPr>
        <p:txBody>
          <a:bodyPr wrap="square" rtlCol="0">
            <a:spAutoFit/>
          </a:bodyPr>
          <a:lstStyle/>
          <a:p>
            <a:pPr algn="ctr"/>
            <a:r>
              <a:rPr lang="en-US" altLang="zh-CN" dirty="0"/>
              <a:t>State channel</a:t>
            </a:r>
            <a:endParaRPr lang="zh-CN" altLang="en-US" dirty="0"/>
          </a:p>
        </p:txBody>
      </p:sp>
      <p:cxnSp>
        <p:nvCxnSpPr>
          <p:cNvPr id="16" name="直接连接符 15">
            <a:extLst>
              <a:ext uri="{FF2B5EF4-FFF2-40B4-BE49-F238E27FC236}">
                <a16:creationId xmlns:a16="http://schemas.microsoft.com/office/drawing/2014/main" id="{31E69CD2-5CCD-44B2-9284-602E4011DFB5}"/>
              </a:ext>
            </a:extLst>
          </p:cNvPr>
          <p:cNvCxnSpPr/>
          <p:nvPr/>
        </p:nvCxnSpPr>
        <p:spPr>
          <a:xfrm rot="16200000" flipH="1">
            <a:off x="7969346" y="2211450"/>
            <a:ext cx="3214710" cy="3143272"/>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7" name="上箭头 18">
            <a:extLst>
              <a:ext uri="{FF2B5EF4-FFF2-40B4-BE49-F238E27FC236}">
                <a16:creationId xmlns:a16="http://schemas.microsoft.com/office/drawing/2014/main" id="{C9B8F509-77EE-4079-A558-50E6B6954997}"/>
              </a:ext>
            </a:extLst>
          </p:cNvPr>
          <p:cNvSpPr/>
          <p:nvPr/>
        </p:nvSpPr>
        <p:spPr>
          <a:xfrm rot="2640000">
            <a:off x="9670689" y="3418291"/>
            <a:ext cx="214314" cy="357190"/>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上箭头 19">
            <a:extLst>
              <a:ext uri="{FF2B5EF4-FFF2-40B4-BE49-F238E27FC236}">
                <a16:creationId xmlns:a16="http://schemas.microsoft.com/office/drawing/2014/main" id="{7BAE5AF2-2996-4FC0-B6E6-72AF940BB48D}"/>
              </a:ext>
            </a:extLst>
          </p:cNvPr>
          <p:cNvSpPr/>
          <p:nvPr/>
        </p:nvSpPr>
        <p:spPr>
          <a:xfrm rot="2640000" flipV="1">
            <a:off x="9268399" y="3843119"/>
            <a:ext cx="214314" cy="357190"/>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TextBox 20">
            <a:extLst>
              <a:ext uri="{FF2B5EF4-FFF2-40B4-BE49-F238E27FC236}">
                <a16:creationId xmlns:a16="http://schemas.microsoft.com/office/drawing/2014/main" id="{478A8C42-3AE7-4B41-96FE-501E56B0CAF6}"/>
              </a:ext>
            </a:extLst>
          </p:cNvPr>
          <p:cNvSpPr txBox="1"/>
          <p:nvPr/>
        </p:nvSpPr>
        <p:spPr>
          <a:xfrm>
            <a:off x="8290817" y="3675929"/>
            <a:ext cx="1214446" cy="369332"/>
          </a:xfrm>
          <a:prstGeom prst="rect">
            <a:avLst/>
          </a:prstGeom>
          <a:noFill/>
        </p:spPr>
        <p:txBody>
          <a:bodyPr wrap="square" rtlCol="0">
            <a:spAutoFit/>
          </a:bodyPr>
          <a:lstStyle/>
          <a:p>
            <a:pPr algn="ctr"/>
            <a:r>
              <a:rPr lang="zh-CN" altLang="en-US" dirty="0"/>
              <a:t>组合签名</a:t>
            </a:r>
          </a:p>
        </p:txBody>
      </p:sp>
    </p:spTree>
    <p:extLst>
      <p:ext uri="{BB962C8B-B14F-4D97-AF65-F5344CB8AC3E}">
        <p14:creationId xmlns:p14="http://schemas.microsoft.com/office/powerpoint/2010/main" val="2070177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同态加密</a:t>
            </a:r>
          </a:p>
        </p:txBody>
      </p:sp>
      <p:sp>
        <p:nvSpPr>
          <p:cNvPr id="3" name="TextBox 2"/>
          <p:cNvSpPr txBox="1"/>
          <p:nvPr/>
        </p:nvSpPr>
        <p:spPr>
          <a:xfrm>
            <a:off x="3047979" y="2285993"/>
            <a:ext cx="952507" cy="461665"/>
          </a:xfrm>
          <a:prstGeom prst="rect">
            <a:avLst/>
          </a:prstGeom>
          <a:noFill/>
          <a:ln>
            <a:solidFill>
              <a:srgbClr val="FF0000"/>
            </a:solidFill>
          </a:ln>
        </p:spPr>
        <p:txBody>
          <a:bodyPr wrap="square" rtlCol="0">
            <a:spAutoFit/>
          </a:bodyPr>
          <a:lstStyle/>
          <a:p>
            <a:pPr algn="ctr"/>
            <a:r>
              <a:rPr lang="en-US" altLang="zh-CN" sz="2400" dirty="0"/>
              <a:t>a</a:t>
            </a:r>
            <a:endParaRPr lang="zh-CN" altLang="en-US" sz="2400" dirty="0"/>
          </a:p>
        </p:txBody>
      </p:sp>
      <p:sp>
        <p:nvSpPr>
          <p:cNvPr id="4" name="TextBox 3"/>
          <p:cNvSpPr txBox="1"/>
          <p:nvPr/>
        </p:nvSpPr>
        <p:spPr>
          <a:xfrm>
            <a:off x="5143493" y="2285993"/>
            <a:ext cx="952507" cy="461665"/>
          </a:xfrm>
          <a:prstGeom prst="rect">
            <a:avLst/>
          </a:prstGeom>
          <a:noFill/>
          <a:ln>
            <a:solidFill>
              <a:srgbClr val="FF0000"/>
            </a:solidFill>
          </a:ln>
        </p:spPr>
        <p:txBody>
          <a:bodyPr wrap="square" rtlCol="0">
            <a:spAutoFit/>
          </a:bodyPr>
          <a:lstStyle/>
          <a:p>
            <a:pPr algn="ctr"/>
            <a:r>
              <a:rPr lang="en-US" altLang="zh-CN" sz="2400" dirty="0"/>
              <a:t>b</a:t>
            </a:r>
            <a:endParaRPr lang="zh-CN" altLang="en-US" sz="2400" dirty="0"/>
          </a:p>
        </p:txBody>
      </p:sp>
      <p:sp>
        <p:nvSpPr>
          <p:cNvPr id="5" name="TextBox 4"/>
          <p:cNvSpPr txBox="1"/>
          <p:nvPr/>
        </p:nvSpPr>
        <p:spPr>
          <a:xfrm>
            <a:off x="4286237" y="2285993"/>
            <a:ext cx="666755" cy="461665"/>
          </a:xfrm>
          <a:prstGeom prst="rect">
            <a:avLst/>
          </a:prstGeom>
          <a:noFill/>
        </p:spPr>
        <p:txBody>
          <a:bodyPr wrap="square" rtlCol="0">
            <a:spAutoFit/>
          </a:bodyPr>
          <a:lstStyle/>
          <a:p>
            <a:pPr algn="ctr"/>
            <a:r>
              <a:rPr lang="en-US" altLang="zh-CN" sz="2400" dirty="0"/>
              <a:t>op</a:t>
            </a:r>
            <a:endParaRPr lang="zh-CN" altLang="en-US" sz="2400" dirty="0"/>
          </a:p>
        </p:txBody>
      </p:sp>
      <p:sp>
        <p:nvSpPr>
          <p:cNvPr id="6" name="TextBox 5"/>
          <p:cNvSpPr txBox="1"/>
          <p:nvPr/>
        </p:nvSpPr>
        <p:spPr>
          <a:xfrm>
            <a:off x="3047979" y="4079566"/>
            <a:ext cx="952507" cy="461665"/>
          </a:xfrm>
          <a:prstGeom prst="rect">
            <a:avLst/>
          </a:prstGeom>
          <a:solidFill>
            <a:schemeClr val="tx1">
              <a:lumMod val="75000"/>
              <a:lumOff val="25000"/>
            </a:schemeClr>
          </a:solidFill>
          <a:ln>
            <a:solidFill>
              <a:srgbClr val="FF0000"/>
            </a:solidFill>
          </a:ln>
        </p:spPr>
        <p:txBody>
          <a:bodyPr wrap="square" rtlCol="0">
            <a:spAutoFit/>
          </a:bodyPr>
          <a:lstStyle/>
          <a:p>
            <a:pPr algn="ctr"/>
            <a:r>
              <a:rPr lang="en-US" altLang="zh-CN" sz="2400" dirty="0">
                <a:solidFill>
                  <a:srgbClr val="FF0000"/>
                </a:solidFill>
              </a:rPr>
              <a:t>F(a)</a:t>
            </a:r>
            <a:endParaRPr lang="zh-CN" altLang="en-US" sz="2400" dirty="0">
              <a:solidFill>
                <a:srgbClr val="FF0000"/>
              </a:solidFill>
            </a:endParaRPr>
          </a:p>
        </p:txBody>
      </p:sp>
      <p:sp>
        <p:nvSpPr>
          <p:cNvPr id="7" name="TextBox 6"/>
          <p:cNvSpPr txBox="1"/>
          <p:nvPr/>
        </p:nvSpPr>
        <p:spPr>
          <a:xfrm>
            <a:off x="5143493" y="4079566"/>
            <a:ext cx="952507" cy="461665"/>
          </a:xfrm>
          <a:prstGeom prst="rect">
            <a:avLst/>
          </a:prstGeom>
          <a:solidFill>
            <a:schemeClr val="tx1">
              <a:lumMod val="75000"/>
              <a:lumOff val="25000"/>
            </a:schemeClr>
          </a:solidFill>
          <a:ln>
            <a:solidFill>
              <a:srgbClr val="FF0000"/>
            </a:solidFill>
          </a:ln>
        </p:spPr>
        <p:txBody>
          <a:bodyPr wrap="square" rtlCol="0">
            <a:spAutoFit/>
          </a:bodyPr>
          <a:lstStyle/>
          <a:p>
            <a:pPr algn="ctr"/>
            <a:r>
              <a:rPr lang="en-US" altLang="zh-CN" sz="2400" dirty="0">
                <a:solidFill>
                  <a:srgbClr val="FF0000"/>
                </a:solidFill>
              </a:rPr>
              <a:t>F(b)</a:t>
            </a:r>
            <a:endParaRPr lang="zh-CN" altLang="en-US" sz="2400" dirty="0">
              <a:solidFill>
                <a:srgbClr val="FF0000"/>
              </a:solidFill>
            </a:endParaRPr>
          </a:p>
        </p:txBody>
      </p:sp>
      <p:sp>
        <p:nvSpPr>
          <p:cNvPr id="8" name="TextBox 7"/>
          <p:cNvSpPr txBox="1"/>
          <p:nvPr/>
        </p:nvSpPr>
        <p:spPr>
          <a:xfrm>
            <a:off x="4286237" y="4079566"/>
            <a:ext cx="666755" cy="461665"/>
          </a:xfrm>
          <a:prstGeom prst="rect">
            <a:avLst/>
          </a:prstGeom>
          <a:noFill/>
        </p:spPr>
        <p:txBody>
          <a:bodyPr wrap="square" rtlCol="0">
            <a:spAutoFit/>
          </a:bodyPr>
          <a:lstStyle/>
          <a:p>
            <a:pPr algn="ctr"/>
            <a:r>
              <a:rPr lang="en-US" altLang="zh-CN" sz="2400" dirty="0"/>
              <a:t>op’</a:t>
            </a:r>
            <a:endParaRPr lang="zh-CN" altLang="en-US" sz="2400" dirty="0"/>
          </a:p>
        </p:txBody>
      </p:sp>
      <p:sp>
        <p:nvSpPr>
          <p:cNvPr id="9" name="TextBox 8"/>
          <p:cNvSpPr txBox="1"/>
          <p:nvPr/>
        </p:nvSpPr>
        <p:spPr>
          <a:xfrm>
            <a:off x="7143757" y="2285993"/>
            <a:ext cx="952507" cy="461665"/>
          </a:xfrm>
          <a:prstGeom prst="rect">
            <a:avLst/>
          </a:prstGeom>
          <a:noFill/>
          <a:ln>
            <a:solidFill>
              <a:srgbClr val="FF0000"/>
            </a:solidFill>
          </a:ln>
        </p:spPr>
        <p:txBody>
          <a:bodyPr wrap="square" rtlCol="0">
            <a:spAutoFit/>
          </a:bodyPr>
          <a:lstStyle/>
          <a:p>
            <a:pPr algn="ctr"/>
            <a:r>
              <a:rPr lang="en-US" altLang="zh-CN" sz="2400" dirty="0"/>
              <a:t>c</a:t>
            </a:r>
            <a:endParaRPr lang="zh-CN" altLang="en-US" sz="2400" dirty="0"/>
          </a:p>
        </p:txBody>
      </p:sp>
      <p:sp>
        <p:nvSpPr>
          <p:cNvPr id="10" name="TextBox 9"/>
          <p:cNvSpPr txBox="1"/>
          <p:nvPr/>
        </p:nvSpPr>
        <p:spPr>
          <a:xfrm>
            <a:off x="6286501" y="2285993"/>
            <a:ext cx="666755" cy="461665"/>
          </a:xfrm>
          <a:prstGeom prst="rect">
            <a:avLst/>
          </a:prstGeom>
          <a:noFill/>
        </p:spPr>
        <p:txBody>
          <a:bodyPr wrap="square" rtlCol="0">
            <a:spAutoFit/>
          </a:bodyPr>
          <a:lstStyle/>
          <a:p>
            <a:pPr algn="ctr"/>
            <a:r>
              <a:rPr lang="en-US" altLang="zh-CN" sz="2400" dirty="0"/>
              <a:t>=</a:t>
            </a:r>
            <a:endParaRPr lang="zh-CN" altLang="en-US" sz="2400" dirty="0"/>
          </a:p>
        </p:txBody>
      </p:sp>
      <p:sp>
        <p:nvSpPr>
          <p:cNvPr id="11" name="TextBox 10"/>
          <p:cNvSpPr txBox="1"/>
          <p:nvPr/>
        </p:nvSpPr>
        <p:spPr>
          <a:xfrm>
            <a:off x="7143757" y="4079566"/>
            <a:ext cx="952507" cy="461665"/>
          </a:xfrm>
          <a:prstGeom prst="rect">
            <a:avLst/>
          </a:prstGeom>
          <a:solidFill>
            <a:schemeClr val="tx1">
              <a:lumMod val="75000"/>
              <a:lumOff val="25000"/>
            </a:schemeClr>
          </a:solidFill>
          <a:ln>
            <a:solidFill>
              <a:srgbClr val="FF0000"/>
            </a:solidFill>
          </a:ln>
        </p:spPr>
        <p:txBody>
          <a:bodyPr wrap="square" rtlCol="0">
            <a:spAutoFit/>
          </a:bodyPr>
          <a:lstStyle/>
          <a:p>
            <a:pPr algn="ctr"/>
            <a:r>
              <a:rPr lang="en-US" altLang="zh-CN" sz="2400" dirty="0">
                <a:solidFill>
                  <a:srgbClr val="FF0000"/>
                </a:solidFill>
              </a:rPr>
              <a:t>F(c)</a:t>
            </a:r>
            <a:endParaRPr lang="zh-CN" altLang="en-US" sz="2400" dirty="0">
              <a:solidFill>
                <a:srgbClr val="FF0000"/>
              </a:solidFill>
            </a:endParaRPr>
          </a:p>
        </p:txBody>
      </p:sp>
      <p:sp>
        <p:nvSpPr>
          <p:cNvPr id="12" name="TextBox 11"/>
          <p:cNvSpPr txBox="1"/>
          <p:nvPr/>
        </p:nvSpPr>
        <p:spPr>
          <a:xfrm>
            <a:off x="6286501" y="4079566"/>
            <a:ext cx="666755" cy="461665"/>
          </a:xfrm>
          <a:prstGeom prst="rect">
            <a:avLst/>
          </a:prstGeom>
          <a:noFill/>
        </p:spPr>
        <p:txBody>
          <a:bodyPr wrap="square" rtlCol="0">
            <a:spAutoFit/>
          </a:bodyPr>
          <a:lstStyle/>
          <a:p>
            <a:pPr algn="ctr"/>
            <a:r>
              <a:rPr lang="en-US" altLang="zh-CN" sz="2400" dirty="0"/>
              <a:t>=</a:t>
            </a:r>
            <a:endParaRPr lang="zh-CN" altLang="en-US" sz="2400" dirty="0"/>
          </a:p>
        </p:txBody>
      </p:sp>
      <p:sp>
        <p:nvSpPr>
          <p:cNvPr id="13" name="下箭头 12"/>
          <p:cNvSpPr/>
          <p:nvPr/>
        </p:nvSpPr>
        <p:spPr>
          <a:xfrm>
            <a:off x="3333731" y="3143248"/>
            <a:ext cx="381003" cy="76200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4" name="下箭头 13"/>
          <p:cNvSpPr/>
          <p:nvPr/>
        </p:nvSpPr>
        <p:spPr>
          <a:xfrm>
            <a:off x="5429245" y="3143248"/>
            <a:ext cx="381003" cy="76200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5" name="下箭头 14"/>
          <p:cNvSpPr/>
          <p:nvPr/>
        </p:nvSpPr>
        <p:spPr>
          <a:xfrm>
            <a:off x="7429509" y="3143248"/>
            <a:ext cx="381003" cy="762005"/>
          </a:xfrm>
          <a:prstGeom prst="down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17" name="直接连接符 16"/>
          <p:cNvCxnSpPr/>
          <p:nvPr/>
        </p:nvCxnSpPr>
        <p:spPr>
          <a:xfrm>
            <a:off x="1619219" y="3429000"/>
            <a:ext cx="7905805" cy="211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761963" y="2936558"/>
            <a:ext cx="1428760" cy="461665"/>
          </a:xfrm>
          <a:prstGeom prst="rect">
            <a:avLst/>
          </a:prstGeom>
          <a:noFill/>
        </p:spPr>
        <p:txBody>
          <a:bodyPr wrap="square" rtlCol="0">
            <a:spAutoFit/>
          </a:bodyPr>
          <a:lstStyle/>
          <a:p>
            <a:pPr algn="ctr"/>
            <a:r>
              <a:rPr lang="zh-CN" altLang="en-US" sz="2400" dirty="0"/>
              <a:t>相关人</a:t>
            </a:r>
          </a:p>
        </p:txBody>
      </p:sp>
      <p:sp>
        <p:nvSpPr>
          <p:cNvPr id="19" name="TextBox 18"/>
          <p:cNvSpPr txBox="1"/>
          <p:nvPr/>
        </p:nvSpPr>
        <p:spPr>
          <a:xfrm>
            <a:off x="761963" y="3508062"/>
            <a:ext cx="1428760" cy="461665"/>
          </a:xfrm>
          <a:prstGeom prst="rect">
            <a:avLst/>
          </a:prstGeom>
          <a:noFill/>
        </p:spPr>
        <p:txBody>
          <a:bodyPr wrap="square" rtlCol="0">
            <a:spAutoFit/>
          </a:bodyPr>
          <a:lstStyle/>
          <a:p>
            <a:pPr algn="ctr"/>
            <a:r>
              <a:rPr lang="zh-CN" altLang="en-US" sz="2400" dirty="0"/>
              <a:t>无关人</a:t>
            </a:r>
          </a:p>
        </p:txBody>
      </p:sp>
      <p:sp>
        <p:nvSpPr>
          <p:cNvPr id="20" name="TextBox 19"/>
          <p:cNvSpPr txBox="1"/>
          <p:nvPr/>
        </p:nvSpPr>
        <p:spPr>
          <a:xfrm>
            <a:off x="8763019" y="2936558"/>
            <a:ext cx="1714512" cy="461665"/>
          </a:xfrm>
          <a:prstGeom prst="rect">
            <a:avLst/>
          </a:prstGeom>
          <a:noFill/>
        </p:spPr>
        <p:txBody>
          <a:bodyPr wrap="square" rtlCol="0">
            <a:spAutoFit/>
          </a:bodyPr>
          <a:lstStyle/>
          <a:p>
            <a:pPr algn="ctr"/>
            <a:r>
              <a:rPr lang="zh-CN" altLang="en-US" sz="2400" dirty="0"/>
              <a:t>见证明文</a:t>
            </a:r>
          </a:p>
        </p:txBody>
      </p:sp>
      <p:sp>
        <p:nvSpPr>
          <p:cNvPr id="21" name="TextBox 20"/>
          <p:cNvSpPr txBox="1"/>
          <p:nvPr/>
        </p:nvSpPr>
        <p:spPr>
          <a:xfrm>
            <a:off x="8763019" y="3508062"/>
            <a:ext cx="1714512" cy="461665"/>
          </a:xfrm>
          <a:prstGeom prst="rect">
            <a:avLst/>
          </a:prstGeom>
          <a:noFill/>
        </p:spPr>
        <p:txBody>
          <a:bodyPr wrap="square" rtlCol="0">
            <a:spAutoFit/>
          </a:bodyPr>
          <a:lstStyle/>
          <a:p>
            <a:pPr algn="ctr"/>
            <a:r>
              <a:rPr lang="zh-CN" altLang="en-US" sz="2400" dirty="0"/>
              <a:t>见证密文</a:t>
            </a:r>
          </a:p>
        </p:txBody>
      </p:sp>
      <p:sp>
        <p:nvSpPr>
          <p:cNvPr id="22" name="TextBox 21"/>
          <p:cNvSpPr txBox="1"/>
          <p:nvPr/>
        </p:nvSpPr>
        <p:spPr>
          <a:xfrm>
            <a:off x="7905763" y="5238763"/>
            <a:ext cx="3905277" cy="830997"/>
          </a:xfrm>
          <a:prstGeom prst="rect">
            <a:avLst/>
          </a:prstGeom>
          <a:noFill/>
          <a:ln>
            <a:solidFill>
              <a:srgbClr val="FF0000"/>
            </a:solidFill>
          </a:ln>
        </p:spPr>
        <p:txBody>
          <a:bodyPr wrap="square" rtlCol="0">
            <a:spAutoFit/>
          </a:bodyPr>
          <a:lstStyle/>
          <a:p>
            <a:r>
              <a:rPr lang="zh-CN" altLang="en-US" sz="2400" dirty="0"/>
              <a:t>在同态映射下，先运算后加密和先加密后运算结果相同</a:t>
            </a:r>
          </a:p>
        </p:txBody>
      </p:sp>
    </p:spTree>
    <p:extLst>
      <p:ext uri="{BB962C8B-B14F-4D97-AF65-F5344CB8AC3E}">
        <p14:creationId xmlns:p14="http://schemas.microsoft.com/office/powerpoint/2010/main" val="181503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9BFD8879-4703-4F55-AB00-29C2221DCE69}"/>
              </a:ext>
            </a:extLst>
          </p:cNvPr>
          <p:cNvSpPr>
            <a:spLocks noGrp="1"/>
          </p:cNvSpPr>
          <p:nvPr>
            <p:ph type="title"/>
          </p:nvPr>
        </p:nvSpPr>
        <p:spPr>
          <a:xfrm>
            <a:off x="913775" y="618517"/>
            <a:ext cx="10364451" cy="1596177"/>
          </a:xfrm>
        </p:spPr>
        <p:txBody>
          <a:bodyPr/>
          <a:lstStyle/>
          <a:p>
            <a:r>
              <a:rPr lang="zh-CN" altLang="en-US" dirty="0"/>
              <a:t>什么是区块链？</a:t>
            </a:r>
          </a:p>
        </p:txBody>
      </p:sp>
      <p:sp>
        <p:nvSpPr>
          <p:cNvPr id="5" name="文本框 4">
            <a:extLst>
              <a:ext uri="{FF2B5EF4-FFF2-40B4-BE49-F238E27FC236}">
                <a16:creationId xmlns:a16="http://schemas.microsoft.com/office/drawing/2014/main" id="{D8E2B36D-4D1A-46A2-9564-1F198830EC72}"/>
              </a:ext>
            </a:extLst>
          </p:cNvPr>
          <p:cNvSpPr txBox="1"/>
          <p:nvPr/>
        </p:nvSpPr>
        <p:spPr>
          <a:xfrm>
            <a:off x="6810513" y="129050"/>
            <a:ext cx="3875380" cy="2031325"/>
          </a:xfrm>
          <a:prstGeom prst="rect">
            <a:avLst/>
          </a:prstGeom>
          <a:noFill/>
        </p:spPr>
        <p:txBody>
          <a:bodyPr wrap="square" rtlCol="0">
            <a:spAutoFit/>
          </a:bodyPr>
          <a:lstStyle/>
          <a:p>
            <a:r>
              <a:rPr lang="zh-CN" altLang="en-US" dirty="0"/>
              <a:t>正解飞流直下，强猜寸步难行。桃花揉碎满江红，一缕哈希得令。</a:t>
            </a:r>
          </a:p>
          <a:p>
            <a:endParaRPr lang="zh-CN" altLang="en-US" dirty="0"/>
          </a:p>
          <a:p>
            <a:r>
              <a:rPr lang="zh-CN" altLang="en-US" dirty="0"/>
              <a:t>入密偏移少许，出文迥异西东。风驰电掣舞签名，数字人间为证。</a:t>
            </a:r>
            <a:endParaRPr lang="en-US" altLang="zh-CN" dirty="0"/>
          </a:p>
          <a:p>
            <a:endParaRPr lang="en-US" altLang="zh-CN" dirty="0"/>
          </a:p>
          <a:p>
            <a:r>
              <a:rPr lang="en-US" altLang="zh-CN" dirty="0"/>
              <a:t>			</a:t>
            </a:r>
            <a:r>
              <a:rPr lang="zh-CN" altLang="en-US" dirty="0"/>
              <a:t>白硕：西江月</a:t>
            </a:r>
            <a:r>
              <a:rPr lang="en-US" altLang="zh-CN" dirty="0"/>
              <a:t>· </a:t>
            </a:r>
            <a:r>
              <a:rPr lang="zh-CN" altLang="en-US" dirty="0"/>
              <a:t>哈希</a:t>
            </a:r>
          </a:p>
        </p:txBody>
      </p:sp>
      <p:grpSp>
        <p:nvGrpSpPr>
          <p:cNvPr id="2" name="组合 1">
            <a:extLst>
              <a:ext uri="{FF2B5EF4-FFF2-40B4-BE49-F238E27FC236}">
                <a16:creationId xmlns:a16="http://schemas.microsoft.com/office/drawing/2014/main" id="{2782EA66-0C53-45C3-A4C3-40BC4D3036D3}"/>
              </a:ext>
            </a:extLst>
          </p:cNvPr>
          <p:cNvGrpSpPr/>
          <p:nvPr/>
        </p:nvGrpSpPr>
        <p:grpSpPr>
          <a:xfrm>
            <a:off x="1108364" y="2214694"/>
            <a:ext cx="7639838" cy="2866641"/>
            <a:chOff x="1108364" y="2214694"/>
            <a:chExt cx="7639838" cy="2866641"/>
          </a:xfrm>
        </p:grpSpPr>
        <p:sp>
          <p:nvSpPr>
            <p:cNvPr id="11" name="文本框 10">
              <a:extLst>
                <a:ext uri="{FF2B5EF4-FFF2-40B4-BE49-F238E27FC236}">
                  <a16:creationId xmlns:a16="http://schemas.microsoft.com/office/drawing/2014/main" id="{E33CD081-6A93-4B6B-B219-E6FC8EC6C32C}"/>
                </a:ext>
              </a:extLst>
            </p:cNvPr>
            <p:cNvSpPr txBox="1"/>
            <p:nvPr/>
          </p:nvSpPr>
          <p:spPr>
            <a:xfrm>
              <a:off x="1619879" y="3835817"/>
              <a:ext cx="1088571" cy="370114"/>
            </a:xfrm>
            <a:prstGeom prst="rect">
              <a:avLst/>
            </a:prstGeom>
            <a:noFill/>
          </p:spPr>
          <p:txBody>
            <a:bodyPr wrap="square" rtlCol="0">
              <a:spAutoFit/>
            </a:bodyPr>
            <a:lstStyle/>
            <a:p>
              <a:r>
                <a:rPr lang="zh-CN" altLang="en-US" dirty="0"/>
                <a:t>区块</a:t>
              </a:r>
            </a:p>
          </p:txBody>
        </p:sp>
        <p:sp>
          <p:nvSpPr>
            <p:cNvPr id="12" name="文本框 11">
              <a:extLst>
                <a:ext uri="{FF2B5EF4-FFF2-40B4-BE49-F238E27FC236}">
                  <a16:creationId xmlns:a16="http://schemas.microsoft.com/office/drawing/2014/main" id="{7C4CD3BA-F587-4832-AEA3-C30D6571E3D2}"/>
                </a:ext>
              </a:extLst>
            </p:cNvPr>
            <p:cNvSpPr txBox="1"/>
            <p:nvPr/>
          </p:nvSpPr>
          <p:spPr>
            <a:xfrm>
              <a:off x="3103342" y="3856438"/>
              <a:ext cx="1088571" cy="370114"/>
            </a:xfrm>
            <a:prstGeom prst="rect">
              <a:avLst/>
            </a:prstGeom>
            <a:noFill/>
          </p:spPr>
          <p:txBody>
            <a:bodyPr wrap="square" rtlCol="0">
              <a:spAutoFit/>
            </a:bodyPr>
            <a:lstStyle/>
            <a:p>
              <a:r>
                <a:rPr lang="zh-CN" altLang="en-US" dirty="0"/>
                <a:t>区块</a:t>
              </a:r>
            </a:p>
          </p:txBody>
        </p:sp>
        <p:sp>
          <p:nvSpPr>
            <p:cNvPr id="13" name="文本框 12">
              <a:extLst>
                <a:ext uri="{FF2B5EF4-FFF2-40B4-BE49-F238E27FC236}">
                  <a16:creationId xmlns:a16="http://schemas.microsoft.com/office/drawing/2014/main" id="{8F5D924C-984F-4AF8-960F-D62A3DEDB22B}"/>
                </a:ext>
              </a:extLst>
            </p:cNvPr>
            <p:cNvSpPr txBox="1"/>
            <p:nvPr/>
          </p:nvSpPr>
          <p:spPr>
            <a:xfrm>
              <a:off x="4580246" y="3863762"/>
              <a:ext cx="1088571" cy="370114"/>
            </a:xfrm>
            <a:prstGeom prst="rect">
              <a:avLst/>
            </a:prstGeom>
            <a:noFill/>
          </p:spPr>
          <p:txBody>
            <a:bodyPr wrap="square" rtlCol="0">
              <a:spAutoFit/>
            </a:bodyPr>
            <a:lstStyle/>
            <a:p>
              <a:r>
                <a:rPr lang="zh-CN" altLang="en-US" dirty="0"/>
                <a:t>区块</a:t>
              </a:r>
            </a:p>
          </p:txBody>
        </p:sp>
        <p:sp>
          <p:nvSpPr>
            <p:cNvPr id="17" name="箭头: 下 16">
              <a:extLst>
                <a:ext uri="{FF2B5EF4-FFF2-40B4-BE49-F238E27FC236}">
                  <a16:creationId xmlns:a16="http://schemas.microsoft.com/office/drawing/2014/main" id="{48672D1C-042B-41F1-AE07-E2EE26F554FF}"/>
                </a:ext>
              </a:extLst>
            </p:cNvPr>
            <p:cNvSpPr/>
            <p:nvPr/>
          </p:nvSpPr>
          <p:spPr>
            <a:xfrm>
              <a:off x="4370685" y="2589115"/>
              <a:ext cx="348343" cy="413657"/>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D9923E3B-9A0B-496B-B6BF-FC9C4B7CA6EC}"/>
                </a:ext>
              </a:extLst>
            </p:cNvPr>
            <p:cNvSpPr txBox="1"/>
            <p:nvPr/>
          </p:nvSpPr>
          <p:spPr>
            <a:xfrm>
              <a:off x="3907508" y="2214694"/>
              <a:ext cx="1224888" cy="369332"/>
            </a:xfrm>
            <a:prstGeom prst="rect">
              <a:avLst/>
            </a:prstGeom>
            <a:noFill/>
          </p:spPr>
          <p:txBody>
            <a:bodyPr wrap="square" rtlCol="0">
              <a:spAutoFit/>
            </a:bodyPr>
            <a:lstStyle/>
            <a:p>
              <a:pPr algn="ctr"/>
              <a:r>
                <a:rPr lang="zh-CN" altLang="en-US" dirty="0"/>
                <a:t>未来已来</a:t>
              </a:r>
            </a:p>
          </p:txBody>
        </p:sp>
        <p:sp>
          <p:nvSpPr>
            <p:cNvPr id="19" name="箭头: 上 18">
              <a:extLst>
                <a:ext uri="{FF2B5EF4-FFF2-40B4-BE49-F238E27FC236}">
                  <a16:creationId xmlns:a16="http://schemas.microsoft.com/office/drawing/2014/main" id="{77481A35-718C-4696-BDD8-A18CB194BDC1}"/>
                </a:ext>
              </a:extLst>
            </p:cNvPr>
            <p:cNvSpPr/>
            <p:nvPr/>
          </p:nvSpPr>
          <p:spPr>
            <a:xfrm>
              <a:off x="3695669" y="4207405"/>
              <a:ext cx="352985" cy="470810"/>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a:extLst>
                <a:ext uri="{FF2B5EF4-FFF2-40B4-BE49-F238E27FC236}">
                  <a16:creationId xmlns:a16="http://schemas.microsoft.com/office/drawing/2014/main" id="{91C3B336-183D-4C0C-AC01-EBD8114C9DAE}"/>
                </a:ext>
              </a:extLst>
            </p:cNvPr>
            <p:cNvSpPr txBox="1"/>
            <p:nvPr/>
          </p:nvSpPr>
          <p:spPr>
            <a:xfrm>
              <a:off x="3407107" y="4712003"/>
              <a:ext cx="925287" cy="369332"/>
            </a:xfrm>
            <a:prstGeom prst="rect">
              <a:avLst/>
            </a:prstGeom>
            <a:noFill/>
          </p:spPr>
          <p:txBody>
            <a:bodyPr wrap="square" rtlCol="0">
              <a:spAutoFit/>
            </a:bodyPr>
            <a:lstStyle/>
            <a:p>
              <a:pPr algn="ctr"/>
              <a:r>
                <a:rPr lang="zh-CN" altLang="en-US" dirty="0"/>
                <a:t>未来</a:t>
              </a:r>
            </a:p>
          </p:txBody>
        </p:sp>
        <p:grpSp>
          <p:nvGrpSpPr>
            <p:cNvPr id="22" name="组合 91">
              <a:extLst>
                <a:ext uri="{FF2B5EF4-FFF2-40B4-BE49-F238E27FC236}">
                  <a16:creationId xmlns:a16="http://schemas.microsoft.com/office/drawing/2014/main" id="{2CF260BD-8842-4E8A-AD67-ACE36B25794B}"/>
                </a:ext>
              </a:extLst>
            </p:cNvPr>
            <p:cNvGrpSpPr/>
            <p:nvPr/>
          </p:nvGrpSpPr>
          <p:grpSpPr>
            <a:xfrm>
              <a:off x="1108364" y="3125075"/>
              <a:ext cx="7639838" cy="710742"/>
              <a:chOff x="1928794" y="5857892"/>
              <a:chExt cx="5929354" cy="500066"/>
            </a:xfrm>
          </p:grpSpPr>
          <p:sp>
            <p:nvSpPr>
              <p:cNvPr id="23" name="圆角矩形 7">
                <a:extLst>
                  <a:ext uri="{FF2B5EF4-FFF2-40B4-BE49-F238E27FC236}">
                    <a16:creationId xmlns:a16="http://schemas.microsoft.com/office/drawing/2014/main" id="{5B8EE504-C6BF-4293-A347-FF0FD556543D}"/>
                  </a:ext>
                </a:extLst>
              </p:cNvPr>
              <p:cNvSpPr/>
              <p:nvPr/>
            </p:nvSpPr>
            <p:spPr>
              <a:xfrm>
                <a:off x="2143108" y="6000768"/>
                <a:ext cx="928694"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F77ADC6C-A6B0-4423-80D7-5CCA8AF3487F}"/>
                  </a:ext>
                </a:extLst>
              </p:cNvPr>
              <p:cNvSpPr/>
              <p:nvPr/>
            </p:nvSpPr>
            <p:spPr>
              <a:xfrm>
                <a:off x="2428860" y="6143644"/>
                <a:ext cx="357190" cy="7143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a:extLst>
                  <a:ext uri="{FF2B5EF4-FFF2-40B4-BE49-F238E27FC236}">
                    <a16:creationId xmlns:a16="http://schemas.microsoft.com/office/drawing/2014/main" id="{94F58818-E45D-4526-8F0E-6E8F6C7E5D8B}"/>
                  </a:ext>
                </a:extLst>
              </p:cNvPr>
              <p:cNvSpPr/>
              <p:nvPr/>
            </p:nvSpPr>
            <p:spPr>
              <a:xfrm>
                <a:off x="2214546" y="6072206"/>
                <a:ext cx="142876" cy="14287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a:extLst>
                  <a:ext uri="{FF2B5EF4-FFF2-40B4-BE49-F238E27FC236}">
                    <a16:creationId xmlns:a16="http://schemas.microsoft.com/office/drawing/2014/main" id="{3F2695EE-160A-4BEE-AD95-7C089F33D29F}"/>
                  </a:ext>
                </a:extLst>
              </p:cNvPr>
              <p:cNvSpPr/>
              <p:nvPr/>
            </p:nvSpPr>
            <p:spPr>
              <a:xfrm>
                <a:off x="2857488" y="6072206"/>
                <a:ext cx="142876" cy="14287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11">
                <a:extLst>
                  <a:ext uri="{FF2B5EF4-FFF2-40B4-BE49-F238E27FC236}">
                    <a16:creationId xmlns:a16="http://schemas.microsoft.com/office/drawing/2014/main" id="{EBB8A8B0-23C0-4B0D-A050-A0E45D490D04}"/>
                  </a:ext>
                </a:extLst>
              </p:cNvPr>
              <p:cNvSpPr/>
              <p:nvPr/>
            </p:nvSpPr>
            <p:spPr>
              <a:xfrm>
                <a:off x="3286116" y="6000768"/>
                <a:ext cx="928694"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a:extLst>
                  <a:ext uri="{FF2B5EF4-FFF2-40B4-BE49-F238E27FC236}">
                    <a16:creationId xmlns:a16="http://schemas.microsoft.com/office/drawing/2014/main" id="{E5F6A0B2-3644-4E9C-BB13-E75BC385BD9D}"/>
                  </a:ext>
                </a:extLst>
              </p:cNvPr>
              <p:cNvSpPr/>
              <p:nvPr/>
            </p:nvSpPr>
            <p:spPr>
              <a:xfrm>
                <a:off x="3571868" y="6143644"/>
                <a:ext cx="357190" cy="7143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a:extLst>
                  <a:ext uri="{FF2B5EF4-FFF2-40B4-BE49-F238E27FC236}">
                    <a16:creationId xmlns:a16="http://schemas.microsoft.com/office/drawing/2014/main" id="{CA206611-7CB5-4CF8-9151-C786D600F8A8}"/>
                  </a:ext>
                </a:extLst>
              </p:cNvPr>
              <p:cNvSpPr/>
              <p:nvPr/>
            </p:nvSpPr>
            <p:spPr>
              <a:xfrm>
                <a:off x="3357554" y="6072206"/>
                <a:ext cx="142876" cy="14287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椭圆 29">
                <a:extLst>
                  <a:ext uri="{FF2B5EF4-FFF2-40B4-BE49-F238E27FC236}">
                    <a16:creationId xmlns:a16="http://schemas.microsoft.com/office/drawing/2014/main" id="{86A4611D-7B91-4BE6-9852-4D62FB021895}"/>
                  </a:ext>
                </a:extLst>
              </p:cNvPr>
              <p:cNvSpPr/>
              <p:nvPr/>
            </p:nvSpPr>
            <p:spPr>
              <a:xfrm>
                <a:off x="4000496" y="6072206"/>
                <a:ext cx="142876" cy="14287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15">
                <a:extLst>
                  <a:ext uri="{FF2B5EF4-FFF2-40B4-BE49-F238E27FC236}">
                    <a16:creationId xmlns:a16="http://schemas.microsoft.com/office/drawing/2014/main" id="{7D43CECE-4A59-4183-BD16-825821DF0C51}"/>
                  </a:ext>
                </a:extLst>
              </p:cNvPr>
              <p:cNvSpPr/>
              <p:nvPr/>
            </p:nvSpPr>
            <p:spPr>
              <a:xfrm>
                <a:off x="4429124" y="6000768"/>
                <a:ext cx="928694"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矩形 31">
                <a:extLst>
                  <a:ext uri="{FF2B5EF4-FFF2-40B4-BE49-F238E27FC236}">
                    <a16:creationId xmlns:a16="http://schemas.microsoft.com/office/drawing/2014/main" id="{F86D6506-1D22-4250-80C3-2225B6AAF1C8}"/>
                  </a:ext>
                </a:extLst>
              </p:cNvPr>
              <p:cNvSpPr/>
              <p:nvPr/>
            </p:nvSpPr>
            <p:spPr>
              <a:xfrm>
                <a:off x="4714876" y="6143644"/>
                <a:ext cx="357190" cy="7143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a:extLst>
                  <a:ext uri="{FF2B5EF4-FFF2-40B4-BE49-F238E27FC236}">
                    <a16:creationId xmlns:a16="http://schemas.microsoft.com/office/drawing/2014/main" id="{D4053384-3141-4310-9DF8-16B3B508BA71}"/>
                  </a:ext>
                </a:extLst>
              </p:cNvPr>
              <p:cNvSpPr/>
              <p:nvPr/>
            </p:nvSpPr>
            <p:spPr>
              <a:xfrm>
                <a:off x="4500562" y="6072206"/>
                <a:ext cx="142876" cy="14287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a:extLst>
                  <a:ext uri="{FF2B5EF4-FFF2-40B4-BE49-F238E27FC236}">
                    <a16:creationId xmlns:a16="http://schemas.microsoft.com/office/drawing/2014/main" id="{616AFD1C-E947-4ACD-B94C-2801E2970B16}"/>
                  </a:ext>
                </a:extLst>
              </p:cNvPr>
              <p:cNvSpPr/>
              <p:nvPr/>
            </p:nvSpPr>
            <p:spPr>
              <a:xfrm>
                <a:off x="5143504" y="6072206"/>
                <a:ext cx="142876" cy="14287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19">
                <a:extLst>
                  <a:ext uri="{FF2B5EF4-FFF2-40B4-BE49-F238E27FC236}">
                    <a16:creationId xmlns:a16="http://schemas.microsoft.com/office/drawing/2014/main" id="{6BCBF8C2-1D9E-411A-85F4-2380104D2F3A}"/>
                  </a:ext>
                </a:extLst>
              </p:cNvPr>
              <p:cNvSpPr/>
              <p:nvPr/>
            </p:nvSpPr>
            <p:spPr>
              <a:xfrm>
                <a:off x="5572132" y="6000768"/>
                <a:ext cx="928694"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矩形 35">
                <a:extLst>
                  <a:ext uri="{FF2B5EF4-FFF2-40B4-BE49-F238E27FC236}">
                    <a16:creationId xmlns:a16="http://schemas.microsoft.com/office/drawing/2014/main" id="{0CB1F8EE-E3A6-4DBC-A8B2-2A6C386335A7}"/>
                  </a:ext>
                </a:extLst>
              </p:cNvPr>
              <p:cNvSpPr/>
              <p:nvPr/>
            </p:nvSpPr>
            <p:spPr>
              <a:xfrm>
                <a:off x="5857884" y="6143644"/>
                <a:ext cx="357190" cy="7143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a:extLst>
                  <a:ext uri="{FF2B5EF4-FFF2-40B4-BE49-F238E27FC236}">
                    <a16:creationId xmlns:a16="http://schemas.microsoft.com/office/drawing/2014/main" id="{6DF8D2B9-36AE-4524-830D-51BAC7464DED}"/>
                  </a:ext>
                </a:extLst>
              </p:cNvPr>
              <p:cNvSpPr/>
              <p:nvPr/>
            </p:nvSpPr>
            <p:spPr>
              <a:xfrm>
                <a:off x="5643570" y="6072206"/>
                <a:ext cx="142876" cy="14287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a:extLst>
                  <a:ext uri="{FF2B5EF4-FFF2-40B4-BE49-F238E27FC236}">
                    <a16:creationId xmlns:a16="http://schemas.microsoft.com/office/drawing/2014/main" id="{8999DBAF-1BF3-4869-B3EE-3EB96A5CDC83}"/>
                  </a:ext>
                </a:extLst>
              </p:cNvPr>
              <p:cNvSpPr/>
              <p:nvPr/>
            </p:nvSpPr>
            <p:spPr>
              <a:xfrm>
                <a:off x="6286512" y="6072206"/>
                <a:ext cx="142876" cy="14287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23">
                <a:extLst>
                  <a:ext uri="{FF2B5EF4-FFF2-40B4-BE49-F238E27FC236}">
                    <a16:creationId xmlns:a16="http://schemas.microsoft.com/office/drawing/2014/main" id="{54EE33FD-DA50-4EF9-A455-ED61E9219095}"/>
                  </a:ext>
                </a:extLst>
              </p:cNvPr>
              <p:cNvSpPr/>
              <p:nvPr/>
            </p:nvSpPr>
            <p:spPr>
              <a:xfrm>
                <a:off x="6715140" y="6000768"/>
                <a:ext cx="928694" cy="35719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a:extLst>
                  <a:ext uri="{FF2B5EF4-FFF2-40B4-BE49-F238E27FC236}">
                    <a16:creationId xmlns:a16="http://schemas.microsoft.com/office/drawing/2014/main" id="{B93BE59A-FEDE-40E8-A0BE-1F0B237932D9}"/>
                  </a:ext>
                </a:extLst>
              </p:cNvPr>
              <p:cNvSpPr/>
              <p:nvPr/>
            </p:nvSpPr>
            <p:spPr>
              <a:xfrm>
                <a:off x="7000892" y="6143644"/>
                <a:ext cx="357190" cy="7143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a:extLst>
                  <a:ext uri="{FF2B5EF4-FFF2-40B4-BE49-F238E27FC236}">
                    <a16:creationId xmlns:a16="http://schemas.microsoft.com/office/drawing/2014/main" id="{56E177B3-F611-46DA-A919-227899085072}"/>
                  </a:ext>
                </a:extLst>
              </p:cNvPr>
              <p:cNvSpPr/>
              <p:nvPr/>
            </p:nvSpPr>
            <p:spPr>
              <a:xfrm>
                <a:off x="6786578" y="6072206"/>
                <a:ext cx="142876" cy="142876"/>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a:extLst>
                  <a:ext uri="{FF2B5EF4-FFF2-40B4-BE49-F238E27FC236}">
                    <a16:creationId xmlns:a16="http://schemas.microsoft.com/office/drawing/2014/main" id="{2285E2A6-AC55-4A5F-B0DE-920CC718F42F}"/>
                  </a:ext>
                </a:extLst>
              </p:cNvPr>
              <p:cNvSpPr/>
              <p:nvPr/>
            </p:nvSpPr>
            <p:spPr>
              <a:xfrm>
                <a:off x="7429520" y="6072206"/>
                <a:ext cx="142876" cy="142876"/>
              </a:xfrm>
              <a:prstGeom prst="ellips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3" name="肘形连接符 27">
                <a:extLst>
                  <a:ext uri="{FF2B5EF4-FFF2-40B4-BE49-F238E27FC236}">
                    <a16:creationId xmlns:a16="http://schemas.microsoft.com/office/drawing/2014/main" id="{A08141BE-F83C-4841-8BD1-1A0D93351B47}"/>
                  </a:ext>
                </a:extLst>
              </p:cNvPr>
              <p:cNvCxnSpPr>
                <a:stCxn id="26" idx="0"/>
                <a:endCxn id="29" idx="0"/>
              </p:cNvCxnSpPr>
              <p:nvPr/>
            </p:nvCxnSpPr>
            <p:spPr>
              <a:xfrm rot="5400000" flipH="1" flipV="1">
                <a:off x="3178959" y="5822173"/>
                <a:ext cx="1588" cy="500066"/>
              </a:xfrm>
              <a:prstGeom prst="bentConnector3">
                <a:avLst>
                  <a:gd name="adj1" fmla="val 14395466"/>
                </a:avLst>
              </a:prstGeom>
              <a:ln>
                <a:solidFill>
                  <a:srgbClr val="FFFF00">
                    <a:alpha val="60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44" name="肘形连接符 28">
                <a:extLst>
                  <a:ext uri="{FF2B5EF4-FFF2-40B4-BE49-F238E27FC236}">
                    <a16:creationId xmlns:a16="http://schemas.microsoft.com/office/drawing/2014/main" id="{2ABD2397-34CE-4DE4-A2C5-ED4A915D3EEA}"/>
                  </a:ext>
                </a:extLst>
              </p:cNvPr>
              <p:cNvCxnSpPr/>
              <p:nvPr/>
            </p:nvCxnSpPr>
            <p:spPr>
              <a:xfrm rot="5400000" flipH="1" flipV="1">
                <a:off x="4321173" y="5822967"/>
                <a:ext cx="1588" cy="500066"/>
              </a:xfrm>
              <a:prstGeom prst="bentConnector3">
                <a:avLst>
                  <a:gd name="adj1" fmla="val 14395466"/>
                </a:avLst>
              </a:prstGeom>
              <a:ln>
                <a:solidFill>
                  <a:srgbClr val="FFFF00">
                    <a:alpha val="60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45" name="肘形连接符 29">
                <a:extLst>
                  <a:ext uri="{FF2B5EF4-FFF2-40B4-BE49-F238E27FC236}">
                    <a16:creationId xmlns:a16="http://schemas.microsoft.com/office/drawing/2014/main" id="{A68042CE-BDA1-4229-ABD4-6C267F438E69}"/>
                  </a:ext>
                </a:extLst>
              </p:cNvPr>
              <p:cNvCxnSpPr/>
              <p:nvPr/>
            </p:nvCxnSpPr>
            <p:spPr>
              <a:xfrm rot="5400000" flipH="1" flipV="1">
                <a:off x="5464181" y="5822967"/>
                <a:ext cx="1588" cy="500066"/>
              </a:xfrm>
              <a:prstGeom prst="bentConnector3">
                <a:avLst>
                  <a:gd name="adj1" fmla="val 14395466"/>
                </a:avLst>
              </a:prstGeom>
              <a:ln>
                <a:solidFill>
                  <a:srgbClr val="FFFF00">
                    <a:alpha val="60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46" name="肘形连接符 30">
                <a:extLst>
                  <a:ext uri="{FF2B5EF4-FFF2-40B4-BE49-F238E27FC236}">
                    <a16:creationId xmlns:a16="http://schemas.microsoft.com/office/drawing/2014/main" id="{DA205CBB-8EC1-4E4D-AA1D-C459021237F2}"/>
                  </a:ext>
                </a:extLst>
              </p:cNvPr>
              <p:cNvCxnSpPr/>
              <p:nvPr/>
            </p:nvCxnSpPr>
            <p:spPr>
              <a:xfrm rot="5400000" flipH="1" flipV="1">
                <a:off x="6607189" y="5822967"/>
                <a:ext cx="1588" cy="500066"/>
              </a:xfrm>
              <a:prstGeom prst="bentConnector3">
                <a:avLst>
                  <a:gd name="adj1" fmla="val 14395466"/>
                </a:avLst>
              </a:prstGeom>
              <a:ln>
                <a:solidFill>
                  <a:srgbClr val="FFFF00">
                    <a:alpha val="60000"/>
                  </a:srgbClr>
                </a:solidFill>
                <a:tailEnd type="arrow"/>
              </a:ln>
            </p:spPr>
            <p:style>
              <a:lnRef idx="1">
                <a:schemeClr val="accent1"/>
              </a:lnRef>
              <a:fillRef idx="0">
                <a:schemeClr val="accent1"/>
              </a:fillRef>
              <a:effectRef idx="0">
                <a:schemeClr val="accent1"/>
              </a:effectRef>
              <a:fontRef idx="minor">
                <a:schemeClr val="tx1"/>
              </a:fontRef>
            </p:style>
          </p:cxnSp>
          <p:cxnSp>
            <p:nvCxnSpPr>
              <p:cNvPr id="47" name="形状 31">
                <a:extLst>
                  <a:ext uri="{FF2B5EF4-FFF2-40B4-BE49-F238E27FC236}">
                    <a16:creationId xmlns:a16="http://schemas.microsoft.com/office/drawing/2014/main" id="{4DB7CA10-FFBB-46BA-9A5D-09623D0298D3}"/>
                  </a:ext>
                </a:extLst>
              </p:cNvPr>
              <p:cNvCxnSpPr>
                <a:endCxn id="25" idx="0"/>
              </p:cNvCxnSpPr>
              <p:nvPr/>
            </p:nvCxnSpPr>
            <p:spPr>
              <a:xfrm>
                <a:off x="1928794" y="5857892"/>
                <a:ext cx="357190" cy="214314"/>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形状 32">
                <a:extLst>
                  <a:ext uri="{FF2B5EF4-FFF2-40B4-BE49-F238E27FC236}">
                    <a16:creationId xmlns:a16="http://schemas.microsoft.com/office/drawing/2014/main" id="{3BA40CAB-E4E8-433D-B8FD-F90BFDAEE00E}"/>
                  </a:ext>
                </a:extLst>
              </p:cNvPr>
              <p:cNvCxnSpPr>
                <a:stCxn id="42" idx="0"/>
              </p:cNvCxnSpPr>
              <p:nvPr/>
            </p:nvCxnSpPr>
            <p:spPr>
              <a:xfrm rot="5400000" flipH="1" flipV="1">
                <a:off x="7572396" y="5786454"/>
                <a:ext cx="214314" cy="35719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49" name="箭头: 下 48">
              <a:extLst>
                <a:ext uri="{FF2B5EF4-FFF2-40B4-BE49-F238E27FC236}">
                  <a16:creationId xmlns:a16="http://schemas.microsoft.com/office/drawing/2014/main" id="{68992424-DC17-40C6-90E2-A83FC9CE50D0}"/>
                </a:ext>
              </a:extLst>
            </p:cNvPr>
            <p:cNvSpPr/>
            <p:nvPr/>
          </p:nvSpPr>
          <p:spPr>
            <a:xfrm>
              <a:off x="3289593" y="2593144"/>
              <a:ext cx="348343" cy="413657"/>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文本框 49">
              <a:extLst>
                <a:ext uri="{FF2B5EF4-FFF2-40B4-BE49-F238E27FC236}">
                  <a16:creationId xmlns:a16="http://schemas.microsoft.com/office/drawing/2014/main" id="{C4DD1799-B261-46E4-8F0B-E4283AB22CED}"/>
                </a:ext>
              </a:extLst>
            </p:cNvPr>
            <p:cNvSpPr txBox="1"/>
            <p:nvPr/>
          </p:nvSpPr>
          <p:spPr>
            <a:xfrm>
              <a:off x="3036510" y="2218723"/>
              <a:ext cx="925287" cy="369332"/>
            </a:xfrm>
            <a:prstGeom prst="rect">
              <a:avLst/>
            </a:prstGeom>
            <a:noFill/>
          </p:spPr>
          <p:txBody>
            <a:bodyPr wrap="square" rtlCol="0">
              <a:spAutoFit/>
            </a:bodyPr>
            <a:lstStyle/>
            <a:p>
              <a:pPr algn="ctr"/>
              <a:r>
                <a:rPr lang="zh-CN" altLang="en-US" dirty="0"/>
                <a:t>现在</a:t>
              </a:r>
            </a:p>
          </p:txBody>
        </p:sp>
        <p:sp>
          <p:nvSpPr>
            <p:cNvPr id="51" name="箭头: 上 50">
              <a:extLst>
                <a:ext uri="{FF2B5EF4-FFF2-40B4-BE49-F238E27FC236}">
                  <a16:creationId xmlns:a16="http://schemas.microsoft.com/office/drawing/2014/main" id="{0396BF96-E02B-4FEC-A209-E2CEE581FC79}"/>
                </a:ext>
              </a:extLst>
            </p:cNvPr>
            <p:cNvSpPr/>
            <p:nvPr/>
          </p:nvSpPr>
          <p:spPr>
            <a:xfrm>
              <a:off x="2869666" y="4207405"/>
              <a:ext cx="352985" cy="470810"/>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文本框 51">
              <a:extLst>
                <a:ext uri="{FF2B5EF4-FFF2-40B4-BE49-F238E27FC236}">
                  <a16:creationId xmlns:a16="http://schemas.microsoft.com/office/drawing/2014/main" id="{62A7C6C5-CF6D-48EF-A40D-939A87C4D002}"/>
                </a:ext>
              </a:extLst>
            </p:cNvPr>
            <p:cNvSpPr txBox="1"/>
            <p:nvPr/>
          </p:nvSpPr>
          <p:spPr>
            <a:xfrm>
              <a:off x="2133600" y="4712003"/>
              <a:ext cx="1372791" cy="369332"/>
            </a:xfrm>
            <a:prstGeom prst="rect">
              <a:avLst/>
            </a:prstGeom>
            <a:noFill/>
          </p:spPr>
          <p:txBody>
            <a:bodyPr wrap="square" rtlCol="0">
              <a:spAutoFit/>
            </a:bodyPr>
            <a:lstStyle/>
            <a:p>
              <a:pPr algn="ctr"/>
              <a:r>
                <a:rPr lang="zh-CN" altLang="en-US" dirty="0"/>
                <a:t>过去</a:t>
              </a:r>
            </a:p>
          </p:txBody>
        </p:sp>
        <p:sp>
          <p:nvSpPr>
            <p:cNvPr id="60" name="文本框 59">
              <a:extLst>
                <a:ext uri="{FF2B5EF4-FFF2-40B4-BE49-F238E27FC236}">
                  <a16:creationId xmlns:a16="http://schemas.microsoft.com/office/drawing/2014/main" id="{F1AA8CE4-30CD-4D3D-BB01-F15C33995403}"/>
                </a:ext>
              </a:extLst>
            </p:cNvPr>
            <p:cNvSpPr txBox="1"/>
            <p:nvPr/>
          </p:nvSpPr>
          <p:spPr>
            <a:xfrm>
              <a:off x="6066028" y="3841915"/>
              <a:ext cx="1088571" cy="370114"/>
            </a:xfrm>
            <a:prstGeom prst="rect">
              <a:avLst/>
            </a:prstGeom>
            <a:noFill/>
          </p:spPr>
          <p:txBody>
            <a:bodyPr wrap="square" rtlCol="0">
              <a:spAutoFit/>
            </a:bodyPr>
            <a:lstStyle/>
            <a:p>
              <a:r>
                <a:rPr lang="zh-CN" altLang="en-US" dirty="0"/>
                <a:t>区块</a:t>
              </a:r>
            </a:p>
          </p:txBody>
        </p:sp>
        <p:sp>
          <p:nvSpPr>
            <p:cNvPr id="62" name="文本框 61">
              <a:extLst>
                <a:ext uri="{FF2B5EF4-FFF2-40B4-BE49-F238E27FC236}">
                  <a16:creationId xmlns:a16="http://schemas.microsoft.com/office/drawing/2014/main" id="{59171716-3B02-4BEC-A15A-8797F014C132}"/>
                </a:ext>
              </a:extLst>
            </p:cNvPr>
            <p:cNvSpPr txBox="1"/>
            <p:nvPr/>
          </p:nvSpPr>
          <p:spPr>
            <a:xfrm>
              <a:off x="7556178" y="3835426"/>
              <a:ext cx="1088571" cy="370114"/>
            </a:xfrm>
            <a:prstGeom prst="rect">
              <a:avLst/>
            </a:prstGeom>
            <a:noFill/>
          </p:spPr>
          <p:txBody>
            <a:bodyPr wrap="square" rtlCol="0">
              <a:spAutoFit/>
            </a:bodyPr>
            <a:lstStyle/>
            <a:p>
              <a:r>
                <a:rPr lang="zh-CN" altLang="en-US" dirty="0"/>
                <a:t>区块</a:t>
              </a:r>
            </a:p>
          </p:txBody>
        </p:sp>
        <p:sp>
          <p:nvSpPr>
            <p:cNvPr id="6" name="文本框 5">
              <a:extLst>
                <a:ext uri="{FF2B5EF4-FFF2-40B4-BE49-F238E27FC236}">
                  <a16:creationId xmlns:a16="http://schemas.microsoft.com/office/drawing/2014/main" id="{BA33A997-4972-4911-8DE4-DACFBB8F659B}"/>
                </a:ext>
              </a:extLst>
            </p:cNvPr>
            <p:cNvSpPr txBox="1"/>
            <p:nvPr/>
          </p:nvSpPr>
          <p:spPr>
            <a:xfrm>
              <a:off x="3865818" y="2902067"/>
              <a:ext cx="644324" cy="369332"/>
            </a:xfrm>
            <a:prstGeom prst="rect">
              <a:avLst/>
            </a:prstGeom>
            <a:noFill/>
          </p:spPr>
          <p:txBody>
            <a:bodyPr wrap="square" rtlCol="0">
              <a:spAutoFit/>
            </a:bodyPr>
            <a:lstStyle/>
            <a:p>
              <a:r>
                <a:rPr lang="zh-CN" altLang="en-US" dirty="0"/>
                <a:t>哈希</a:t>
              </a:r>
            </a:p>
          </p:txBody>
        </p:sp>
      </p:grpSp>
    </p:spTree>
    <p:extLst>
      <p:ext uri="{BB962C8B-B14F-4D97-AF65-F5344CB8AC3E}">
        <p14:creationId xmlns:p14="http://schemas.microsoft.com/office/powerpoint/2010/main" val="14552142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F3AAE9-34DD-4102-8FE6-2A67D2E3D6F8}"/>
              </a:ext>
            </a:extLst>
          </p:cNvPr>
          <p:cNvSpPr>
            <a:spLocks noGrp="1"/>
          </p:cNvSpPr>
          <p:nvPr>
            <p:ph type="title"/>
          </p:nvPr>
        </p:nvSpPr>
        <p:spPr>
          <a:xfrm>
            <a:off x="724677" y="397854"/>
            <a:ext cx="8534400" cy="1507067"/>
          </a:xfrm>
        </p:spPr>
        <p:txBody>
          <a:bodyPr/>
          <a:lstStyle/>
          <a:p>
            <a:r>
              <a:rPr lang="zh-CN" altLang="en-US" dirty="0"/>
              <a:t>深度学习能否同态？</a:t>
            </a:r>
          </a:p>
        </p:txBody>
      </p:sp>
      <p:sp>
        <p:nvSpPr>
          <p:cNvPr id="3" name="椭圆 2">
            <a:extLst>
              <a:ext uri="{FF2B5EF4-FFF2-40B4-BE49-F238E27FC236}">
                <a16:creationId xmlns:a16="http://schemas.microsoft.com/office/drawing/2014/main" id="{81DF0718-73FA-4230-8C25-2ED1CF905F0D}"/>
              </a:ext>
            </a:extLst>
          </p:cNvPr>
          <p:cNvSpPr/>
          <p:nvPr/>
        </p:nvSpPr>
        <p:spPr>
          <a:xfrm>
            <a:off x="2251246" y="2468894"/>
            <a:ext cx="768085" cy="7680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733" dirty="0">
                <a:latin typeface="等线" panose="02010600030101010101" pitchFamily="2" charset="-122"/>
                <a:ea typeface="等线" panose="02010600030101010101" pitchFamily="2" charset="-122"/>
              </a:rPr>
              <a:t>×</a:t>
            </a:r>
            <a:endParaRPr lang="zh-CN" altLang="en-US" sz="3733" dirty="0"/>
          </a:p>
        </p:txBody>
      </p:sp>
      <p:sp>
        <p:nvSpPr>
          <p:cNvPr id="4" name="椭圆 3">
            <a:extLst>
              <a:ext uri="{FF2B5EF4-FFF2-40B4-BE49-F238E27FC236}">
                <a16:creationId xmlns:a16="http://schemas.microsoft.com/office/drawing/2014/main" id="{DE35F2CF-9B1E-458B-819D-26A6FD00C308}"/>
              </a:ext>
            </a:extLst>
          </p:cNvPr>
          <p:cNvSpPr/>
          <p:nvPr/>
        </p:nvSpPr>
        <p:spPr>
          <a:xfrm>
            <a:off x="4751851" y="2468894"/>
            <a:ext cx="768085" cy="7680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733" dirty="0">
                <a:latin typeface="等线" panose="02010600030101010101" pitchFamily="2" charset="-122"/>
                <a:ea typeface="等线" panose="02010600030101010101" pitchFamily="2" charset="-122"/>
              </a:rPr>
              <a:t>+</a:t>
            </a:r>
            <a:endParaRPr lang="zh-CN" altLang="en-US" sz="3733" dirty="0"/>
          </a:p>
        </p:txBody>
      </p:sp>
      <p:sp>
        <p:nvSpPr>
          <p:cNvPr id="5" name="椭圆 4">
            <a:extLst>
              <a:ext uri="{FF2B5EF4-FFF2-40B4-BE49-F238E27FC236}">
                <a16:creationId xmlns:a16="http://schemas.microsoft.com/office/drawing/2014/main" id="{2F3D097F-CB1D-47D2-90EB-029A58178261}"/>
              </a:ext>
            </a:extLst>
          </p:cNvPr>
          <p:cNvSpPr/>
          <p:nvPr/>
        </p:nvSpPr>
        <p:spPr>
          <a:xfrm>
            <a:off x="7248128" y="2468894"/>
            <a:ext cx="768085" cy="7680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67" dirty="0"/>
              <a:t>非线性</a:t>
            </a:r>
          </a:p>
        </p:txBody>
      </p:sp>
      <p:sp>
        <p:nvSpPr>
          <p:cNvPr id="6" name="椭圆 5">
            <a:extLst>
              <a:ext uri="{FF2B5EF4-FFF2-40B4-BE49-F238E27FC236}">
                <a16:creationId xmlns:a16="http://schemas.microsoft.com/office/drawing/2014/main" id="{BA6BA5AF-1BF8-4CDE-8602-2848E2AB6835}"/>
              </a:ext>
            </a:extLst>
          </p:cNvPr>
          <p:cNvSpPr/>
          <p:nvPr/>
        </p:nvSpPr>
        <p:spPr>
          <a:xfrm>
            <a:off x="2251246" y="4263198"/>
            <a:ext cx="768085" cy="76808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67" dirty="0">
                <a:solidFill>
                  <a:srgbClr val="FF0000"/>
                </a:solidFill>
                <a:latin typeface="等线" panose="02010600030101010101" pitchFamily="2" charset="-122"/>
                <a:ea typeface="等线" panose="02010600030101010101" pitchFamily="2" charset="-122"/>
              </a:rPr>
              <a:t>乘同态</a:t>
            </a:r>
            <a:endParaRPr lang="zh-CN" altLang="en-US" sz="1467" dirty="0">
              <a:solidFill>
                <a:srgbClr val="FF0000"/>
              </a:solidFill>
            </a:endParaRPr>
          </a:p>
        </p:txBody>
      </p:sp>
      <p:sp>
        <p:nvSpPr>
          <p:cNvPr id="7" name="椭圆 6">
            <a:extLst>
              <a:ext uri="{FF2B5EF4-FFF2-40B4-BE49-F238E27FC236}">
                <a16:creationId xmlns:a16="http://schemas.microsoft.com/office/drawing/2014/main" id="{E1028C1A-8DC9-4C77-BDF4-B1A209DC44ED}"/>
              </a:ext>
            </a:extLst>
          </p:cNvPr>
          <p:cNvSpPr/>
          <p:nvPr/>
        </p:nvSpPr>
        <p:spPr>
          <a:xfrm>
            <a:off x="4751851" y="4263198"/>
            <a:ext cx="768085" cy="76808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rgbClr val="FF0000"/>
                </a:solidFill>
                <a:latin typeface="等线" panose="02010600030101010101" pitchFamily="2" charset="-122"/>
                <a:ea typeface="等线" panose="02010600030101010101" pitchFamily="2" charset="-122"/>
              </a:rPr>
              <a:t>加同态</a:t>
            </a:r>
            <a:endParaRPr lang="zh-CN" altLang="en-US" sz="1600" dirty="0">
              <a:solidFill>
                <a:srgbClr val="FF0000"/>
              </a:solidFill>
            </a:endParaRPr>
          </a:p>
        </p:txBody>
      </p:sp>
      <p:sp>
        <p:nvSpPr>
          <p:cNvPr id="8" name="椭圆 7">
            <a:extLst>
              <a:ext uri="{FF2B5EF4-FFF2-40B4-BE49-F238E27FC236}">
                <a16:creationId xmlns:a16="http://schemas.microsoft.com/office/drawing/2014/main" id="{7D1C238E-1DB8-4EA0-8263-BE05C9E62340}"/>
              </a:ext>
            </a:extLst>
          </p:cNvPr>
          <p:cNvSpPr/>
          <p:nvPr/>
        </p:nvSpPr>
        <p:spPr>
          <a:xfrm>
            <a:off x="7252456" y="4281006"/>
            <a:ext cx="768085" cy="76808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FF0000"/>
                </a:solidFill>
              </a:rPr>
              <a:t>？</a:t>
            </a:r>
          </a:p>
        </p:txBody>
      </p:sp>
      <p:cxnSp>
        <p:nvCxnSpPr>
          <p:cNvPr id="10" name="直接连接符 9">
            <a:extLst>
              <a:ext uri="{FF2B5EF4-FFF2-40B4-BE49-F238E27FC236}">
                <a16:creationId xmlns:a16="http://schemas.microsoft.com/office/drawing/2014/main" id="{254677C2-5A3E-48C2-AC08-E45AE715EE23}"/>
              </a:ext>
            </a:extLst>
          </p:cNvPr>
          <p:cNvCxnSpPr>
            <a:cxnSpLocks/>
          </p:cNvCxnSpPr>
          <p:nvPr/>
        </p:nvCxnSpPr>
        <p:spPr>
          <a:xfrm>
            <a:off x="1451579" y="3717032"/>
            <a:ext cx="963697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箭头: 下 11">
            <a:extLst>
              <a:ext uri="{FF2B5EF4-FFF2-40B4-BE49-F238E27FC236}">
                <a16:creationId xmlns:a16="http://schemas.microsoft.com/office/drawing/2014/main" id="{777E6F92-A714-4FB1-B128-80C87FDE9770}"/>
              </a:ext>
            </a:extLst>
          </p:cNvPr>
          <p:cNvSpPr/>
          <p:nvPr/>
        </p:nvSpPr>
        <p:spPr>
          <a:xfrm>
            <a:off x="2495540" y="3568152"/>
            <a:ext cx="288032" cy="48005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3" name="箭头: 下 12">
            <a:extLst>
              <a:ext uri="{FF2B5EF4-FFF2-40B4-BE49-F238E27FC236}">
                <a16:creationId xmlns:a16="http://schemas.microsoft.com/office/drawing/2014/main" id="{5122F551-A7AF-44D6-B6AC-EA81AA55E826}"/>
              </a:ext>
            </a:extLst>
          </p:cNvPr>
          <p:cNvSpPr/>
          <p:nvPr/>
        </p:nvSpPr>
        <p:spPr>
          <a:xfrm>
            <a:off x="4991877" y="3558067"/>
            <a:ext cx="288032" cy="48005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4" name="箭头: 下 13">
            <a:extLst>
              <a:ext uri="{FF2B5EF4-FFF2-40B4-BE49-F238E27FC236}">
                <a16:creationId xmlns:a16="http://schemas.microsoft.com/office/drawing/2014/main" id="{9350B3E1-5DAC-4A45-A6FA-2F3BD85BF181}"/>
              </a:ext>
            </a:extLst>
          </p:cNvPr>
          <p:cNvSpPr/>
          <p:nvPr/>
        </p:nvSpPr>
        <p:spPr>
          <a:xfrm>
            <a:off x="7512157" y="3558067"/>
            <a:ext cx="288032" cy="48005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5" name="椭圆 14">
            <a:extLst>
              <a:ext uri="{FF2B5EF4-FFF2-40B4-BE49-F238E27FC236}">
                <a16:creationId xmlns:a16="http://schemas.microsoft.com/office/drawing/2014/main" id="{579C9AA5-EE4C-4C41-9E68-C5FDCAC08C13}"/>
              </a:ext>
            </a:extLst>
          </p:cNvPr>
          <p:cNvSpPr/>
          <p:nvPr/>
        </p:nvSpPr>
        <p:spPr>
          <a:xfrm>
            <a:off x="9744406" y="2468894"/>
            <a:ext cx="768085" cy="7680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67" dirty="0"/>
              <a:t>收敛</a:t>
            </a:r>
          </a:p>
        </p:txBody>
      </p:sp>
      <p:sp>
        <p:nvSpPr>
          <p:cNvPr id="16" name="椭圆 15">
            <a:extLst>
              <a:ext uri="{FF2B5EF4-FFF2-40B4-BE49-F238E27FC236}">
                <a16:creationId xmlns:a16="http://schemas.microsoft.com/office/drawing/2014/main" id="{B593F5AF-6D79-4702-9393-CCA0AFF99B92}"/>
              </a:ext>
            </a:extLst>
          </p:cNvPr>
          <p:cNvSpPr/>
          <p:nvPr/>
        </p:nvSpPr>
        <p:spPr>
          <a:xfrm>
            <a:off x="9744406" y="4267966"/>
            <a:ext cx="768085" cy="76808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dirty="0">
                <a:solidFill>
                  <a:srgbClr val="FF0000"/>
                </a:solidFill>
              </a:rPr>
              <a:t>？</a:t>
            </a:r>
          </a:p>
        </p:txBody>
      </p:sp>
      <p:sp>
        <p:nvSpPr>
          <p:cNvPr id="17" name="箭头: 下 16">
            <a:extLst>
              <a:ext uri="{FF2B5EF4-FFF2-40B4-BE49-F238E27FC236}">
                <a16:creationId xmlns:a16="http://schemas.microsoft.com/office/drawing/2014/main" id="{C50F8245-1A21-4B47-B83D-261C032D8B75}"/>
              </a:ext>
            </a:extLst>
          </p:cNvPr>
          <p:cNvSpPr/>
          <p:nvPr/>
        </p:nvSpPr>
        <p:spPr>
          <a:xfrm>
            <a:off x="10032437" y="3568152"/>
            <a:ext cx="288032" cy="480053"/>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Tree>
    <p:extLst>
      <p:ext uri="{BB962C8B-B14F-4D97-AF65-F5344CB8AC3E}">
        <p14:creationId xmlns:p14="http://schemas.microsoft.com/office/powerpoint/2010/main" val="37709472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62" y="310765"/>
            <a:ext cx="8534400" cy="1507067"/>
          </a:xfrm>
        </p:spPr>
        <p:txBody>
          <a:bodyPr/>
          <a:lstStyle/>
          <a:p>
            <a:r>
              <a:rPr lang="zh-CN" altLang="en-US" dirty="0"/>
              <a:t>背靠背求交集场景</a:t>
            </a:r>
          </a:p>
        </p:txBody>
      </p:sp>
      <p:sp>
        <p:nvSpPr>
          <p:cNvPr id="3" name="椭圆 2"/>
          <p:cNvSpPr/>
          <p:nvPr/>
        </p:nvSpPr>
        <p:spPr>
          <a:xfrm>
            <a:off x="2762227" y="1904989"/>
            <a:ext cx="2286016" cy="371477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椭圆 3"/>
          <p:cNvSpPr/>
          <p:nvPr/>
        </p:nvSpPr>
        <p:spPr>
          <a:xfrm>
            <a:off x="6381752" y="2571744"/>
            <a:ext cx="4572032" cy="2095515"/>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 name="TextBox 4"/>
          <p:cNvSpPr txBox="1"/>
          <p:nvPr/>
        </p:nvSpPr>
        <p:spPr>
          <a:xfrm>
            <a:off x="3333731" y="2381244"/>
            <a:ext cx="857256" cy="461665"/>
          </a:xfrm>
          <a:prstGeom prst="rect">
            <a:avLst/>
          </a:prstGeom>
          <a:noFill/>
        </p:spPr>
        <p:txBody>
          <a:bodyPr wrap="square" rtlCol="0">
            <a:spAutoFit/>
          </a:bodyPr>
          <a:lstStyle/>
          <a:p>
            <a:r>
              <a:rPr lang="en-US" altLang="zh-CN" sz="2400" dirty="0"/>
              <a:t>13</a:t>
            </a:r>
            <a:endParaRPr lang="zh-CN" altLang="en-US" sz="2400" dirty="0"/>
          </a:p>
        </p:txBody>
      </p:sp>
      <p:sp>
        <p:nvSpPr>
          <p:cNvPr id="6" name="TextBox 5"/>
          <p:cNvSpPr txBox="1"/>
          <p:nvPr/>
        </p:nvSpPr>
        <p:spPr>
          <a:xfrm>
            <a:off x="3536931" y="3127060"/>
            <a:ext cx="857256" cy="461665"/>
          </a:xfrm>
          <a:prstGeom prst="rect">
            <a:avLst/>
          </a:prstGeom>
          <a:noFill/>
        </p:spPr>
        <p:txBody>
          <a:bodyPr wrap="square" rtlCol="0">
            <a:spAutoFit/>
          </a:bodyPr>
          <a:lstStyle/>
          <a:p>
            <a:r>
              <a:rPr lang="en-US" altLang="zh-CN" sz="2400" dirty="0"/>
              <a:t>25</a:t>
            </a:r>
            <a:endParaRPr lang="zh-CN" altLang="en-US" sz="2400" dirty="0"/>
          </a:p>
        </p:txBody>
      </p:sp>
      <p:sp>
        <p:nvSpPr>
          <p:cNvPr id="7" name="TextBox 6"/>
          <p:cNvSpPr txBox="1"/>
          <p:nvPr/>
        </p:nvSpPr>
        <p:spPr>
          <a:xfrm>
            <a:off x="3143229" y="3905254"/>
            <a:ext cx="857256" cy="461665"/>
          </a:xfrm>
          <a:prstGeom prst="rect">
            <a:avLst/>
          </a:prstGeom>
          <a:noFill/>
        </p:spPr>
        <p:txBody>
          <a:bodyPr wrap="square" rtlCol="0">
            <a:spAutoFit/>
          </a:bodyPr>
          <a:lstStyle/>
          <a:p>
            <a:r>
              <a:rPr lang="en-US" altLang="zh-CN" sz="2400" dirty="0"/>
              <a:t>119</a:t>
            </a:r>
            <a:endParaRPr lang="zh-CN" altLang="en-US" sz="2400" dirty="0"/>
          </a:p>
        </p:txBody>
      </p:sp>
      <p:sp>
        <p:nvSpPr>
          <p:cNvPr id="8" name="TextBox 7"/>
          <p:cNvSpPr txBox="1"/>
          <p:nvPr/>
        </p:nvSpPr>
        <p:spPr>
          <a:xfrm>
            <a:off x="4095736" y="3603313"/>
            <a:ext cx="857256" cy="461665"/>
          </a:xfrm>
          <a:prstGeom prst="rect">
            <a:avLst/>
          </a:prstGeom>
          <a:noFill/>
        </p:spPr>
        <p:txBody>
          <a:bodyPr wrap="square" rtlCol="0">
            <a:spAutoFit/>
          </a:bodyPr>
          <a:lstStyle/>
          <a:p>
            <a:r>
              <a:rPr lang="en-US" altLang="zh-CN" sz="2400" dirty="0"/>
              <a:t>4</a:t>
            </a:r>
            <a:endParaRPr lang="zh-CN" altLang="en-US" sz="2400" dirty="0"/>
          </a:p>
        </p:txBody>
      </p:sp>
      <p:sp>
        <p:nvSpPr>
          <p:cNvPr id="9" name="TextBox 8"/>
          <p:cNvSpPr txBox="1"/>
          <p:nvPr/>
        </p:nvSpPr>
        <p:spPr>
          <a:xfrm>
            <a:off x="3536931" y="4651070"/>
            <a:ext cx="857256" cy="461665"/>
          </a:xfrm>
          <a:prstGeom prst="rect">
            <a:avLst/>
          </a:prstGeom>
          <a:noFill/>
        </p:spPr>
        <p:txBody>
          <a:bodyPr wrap="square" rtlCol="0">
            <a:spAutoFit/>
          </a:bodyPr>
          <a:lstStyle/>
          <a:p>
            <a:r>
              <a:rPr lang="en-US" altLang="zh-CN" sz="2400" dirty="0"/>
              <a:t>27</a:t>
            </a:r>
            <a:endParaRPr lang="zh-CN" altLang="en-US" sz="2400" dirty="0"/>
          </a:p>
        </p:txBody>
      </p:sp>
      <p:sp>
        <p:nvSpPr>
          <p:cNvPr id="10" name="TextBox 9"/>
          <p:cNvSpPr txBox="1"/>
          <p:nvPr/>
        </p:nvSpPr>
        <p:spPr>
          <a:xfrm>
            <a:off x="7143757" y="3317561"/>
            <a:ext cx="857256" cy="461665"/>
          </a:xfrm>
          <a:prstGeom prst="rect">
            <a:avLst/>
          </a:prstGeom>
          <a:noFill/>
        </p:spPr>
        <p:txBody>
          <a:bodyPr wrap="square" rtlCol="0">
            <a:spAutoFit/>
          </a:bodyPr>
          <a:lstStyle/>
          <a:p>
            <a:r>
              <a:rPr lang="en-US" altLang="zh-CN" sz="2400" dirty="0"/>
              <a:t>13</a:t>
            </a:r>
            <a:endParaRPr lang="zh-CN" altLang="en-US" sz="2400" dirty="0"/>
          </a:p>
        </p:txBody>
      </p:sp>
      <p:sp>
        <p:nvSpPr>
          <p:cNvPr id="11" name="TextBox 10"/>
          <p:cNvSpPr txBox="1"/>
          <p:nvPr/>
        </p:nvSpPr>
        <p:spPr>
          <a:xfrm>
            <a:off x="8096264" y="2746057"/>
            <a:ext cx="857256" cy="461665"/>
          </a:xfrm>
          <a:prstGeom prst="rect">
            <a:avLst/>
          </a:prstGeom>
          <a:noFill/>
        </p:spPr>
        <p:txBody>
          <a:bodyPr wrap="square" rtlCol="0">
            <a:spAutoFit/>
          </a:bodyPr>
          <a:lstStyle/>
          <a:p>
            <a:r>
              <a:rPr lang="en-US" altLang="zh-CN" sz="2400" dirty="0"/>
              <a:t>38</a:t>
            </a:r>
            <a:endParaRPr lang="zh-CN" altLang="en-US" sz="2400" dirty="0"/>
          </a:p>
        </p:txBody>
      </p:sp>
      <p:sp>
        <p:nvSpPr>
          <p:cNvPr id="12" name="TextBox 11"/>
          <p:cNvSpPr txBox="1"/>
          <p:nvPr/>
        </p:nvSpPr>
        <p:spPr>
          <a:xfrm>
            <a:off x="8096264" y="3698564"/>
            <a:ext cx="857256" cy="461665"/>
          </a:xfrm>
          <a:prstGeom prst="rect">
            <a:avLst/>
          </a:prstGeom>
          <a:noFill/>
        </p:spPr>
        <p:txBody>
          <a:bodyPr wrap="square" rtlCol="0">
            <a:spAutoFit/>
          </a:bodyPr>
          <a:lstStyle/>
          <a:p>
            <a:r>
              <a:rPr lang="en-US" altLang="zh-CN" sz="2400" dirty="0"/>
              <a:t>22</a:t>
            </a:r>
            <a:endParaRPr lang="zh-CN" altLang="en-US" sz="2400" dirty="0"/>
          </a:p>
        </p:txBody>
      </p:sp>
      <p:sp>
        <p:nvSpPr>
          <p:cNvPr id="13" name="TextBox 12"/>
          <p:cNvSpPr txBox="1"/>
          <p:nvPr/>
        </p:nvSpPr>
        <p:spPr>
          <a:xfrm>
            <a:off x="9239272" y="3222310"/>
            <a:ext cx="857256" cy="461665"/>
          </a:xfrm>
          <a:prstGeom prst="rect">
            <a:avLst/>
          </a:prstGeom>
          <a:noFill/>
        </p:spPr>
        <p:txBody>
          <a:bodyPr wrap="square" rtlCol="0">
            <a:spAutoFit/>
          </a:bodyPr>
          <a:lstStyle/>
          <a:p>
            <a:r>
              <a:rPr lang="en-US" altLang="zh-CN" sz="2400" dirty="0"/>
              <a:t>119</a:t>
            </a:r>
            <a:endParaRPr lang="zh-CN" altLang="en-US" sz="2400" dirty="0"/>
          </a:p>
        </p:txBody>
      </p:sp>
      <p:cxnSp>
        <p:nvCxnSpPr>
          <p:cNvPr id="15" name="直接连接符 14"/>
          <p:cNvCxnSpPr/>
          <p:nvPr/>
        </p:nvCxnSpPr>
        <p:spPr>
          <a:xfrm rot="5400000">
            <a:off x="3428981" y="3810003"/>
            <a:ext cx="4572032" cy="211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rot="16200000" flipH="1">
            <a:off x="3626362" y="3803124"/>
            <a:ext cx="4570973" cy="1269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71462" y="5255501"/>
            <a:ext cx="2190765" cy="830997"/>
          </a:xfrm>
          <a:prstGeom prst="rect">
            <a:avLst/>
          </a:prstGeom>
          <a:noFill/>
          <a:ln>
            <a:solidFill>
              <a:srgbClr val="FF0000"/>
            </a:solidFill>
          </a:ln>
        </p:spPr>
        <p:txBody>
          <a:bodyPr wrap="square" rtlCol="0">
            <a:spAutoFit/>
          </a:bodyPr>
          <a:lstStyle/>
          <a:p>
            <a:r>
              <a:rPr lang="zh-CN" altLang="en-US" sz="2400" dirty="0"/>
              <a:t>竞：不能给对方看到全集</a:t>
            </a:r>
          </a:p>
        </p:txBody>
      </p:sp>
      <p:sp>
        <p:nvSpPr>
          <p:cNvPr id="21" name="TextBox 20"/>
          <p:cNvSpPr txBox="1"/>
          <p:nvPr/>
        </p:nvSpPr>
        <p:spPr>
          <a:xfrm>
            <a:off x="9525024" y="5334014"/>
            <a:ext cx="2190765" cy="830997"/>
          </a:xfrm>
          <a:prstGeom prst="rect">
            <a:avLst/>
          </a:prstGeom>
          <a:noFill/>
          <a:ln>
            <a:solidFill>
              <a:srgbClr val="FF0000"/>
            </a:solidFill>
          </a:ln>
        </p:spPr>
        <p:txBody>
          <a:bodyPr wrap="square" rtlCol="0">
            <a:spAutoFit/>
          </a:bodyPr>
          <a:lstStyle/>
          <a:p>
            <a:r>
              <a:rPr lang="zh-CN" altLang="en-US" sz="2400" dirty="0"/>
              <a:t>合：要能同对方共享交集</a:t>
            </a:r>
          </a:p>
        </p:txBody>
      </p:sp>
    </p:spTree>
    <p:extLst>
      <p:ext uri="{BB962C8B-B14F-4D97-AF65-F5344CB8AC3E}">
        <p14:creationId xmlns:p14="http://schemas.microsoft.com/office/powerpoint/2010/main" val="16259273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9A6799-EA9B-4029-9CCE-8EC4C78D7991}"/>
              </a:ext>
            </a:extLst>
          </p:cNvPr>
          <p:cNvSpPr>
            <a:spLocks noGrp="1"/>
          </p:cNvSpPr>
          <p:nvPr>
            <p:ph type="title"/>
          </p:nvPr>
        </p:nvSpPr>
        <p:spPr>
          <a:xfrm>
            <a:off x="527381" y="341001"/>
            <a:ext cx="8534400" cy="1507067"/>
          </a:xfrm>
        </p:spPr>
        <p:txBody>
          <a:bodyPr/>
          <a:lstStyle/>
          <a:p>
            <a:r>
              <a:rPr lang="zh-CN" altLang="en-US" dirty="0"/>
              <a:t>入向边界控制场景</a:t>
            </a:r>
          </a:p>
        </p:txBody>
      </p:sp>
      <p:graphicFrame>
        <p:nvGraphicFramePr>
          <p:cNvPr id="3" name="图示 2">
            <a:extLst>
              <a:ext uri="{FF2B5EF4-FFF2-40B4-BE49-F238E27FC236}">
                <a16:creationId xmlns:a16="http://schemas.microsoft.com/office/drawing/2014/main" id="{D8DD8895-2332-4322-89F2-32E608A108F3}"/>
              </a:ext>
            </a:extLst>
          </p:cNvPr>
          <p:cNvGraphicFramePr/>
          <p:nvPr/>
        </p:nvGraphicFramePr>
        <p:xfrm>
          <a:off x="2032000" y="1604797"/>
          <a:ext cx="8288469" cy="453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弧形 3">
            <a:extLst>
              <a:ext uri="{FF2B5EF4-FFF2-40B4-BE49-F238E27FC236}">
                <a16:creationId xmlns:a16="http://schemas.microsoft.com/office/drawing/2014/main" id="{89650B3B-D048-45F1-A442-27F4D1A60F14}"/>
              </a:ext>
            </a:extLst>
          </p:cNvPr>
          <p:cNvSpPr/>
          <p:nvPr/>
        </p:nvSpPr>
        <p:spPr>
          <a:xfrm>
            <a:off x="3791744" y="3044958"/>
            <a:ext cx="1632181" cy="1632181"/>
          </a:xfrm>
          <a:prstGeom prst="arc">
            <a:avLst>
              <a:gd name="adj1" fmla="val 17324085"/>
              <a:gd name="adj2" fmla="val 4135536"/>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5" name="弧形 4">
            <a:extLst>
              <a:ext uri="{FF2B5EF4-FFF2-40B4-BE49-F238E27FC236}">
                <a16:creationId xmlns:a16="http://schemas.microsoft.com/office/drawing/2014/main" id="{A6125D96-FAD3-4C30-8AE0-18713AF49182}"/>
              </a:ext>
            </a:extLst>
          </p:cNvPr>
          <p:cNvSpPr/>
          <p:nvPr/>
        </p:nvSpPr>
        <p:spPr>
          <a:xfrm rot="5400000">
            <a:off x="5360144" y="1417639"/>
            <a:ext cx="1632181" cy="1632181"/>
          </a:xfrm>
          <a:prstGeom prst="arc">
            <a:avLst>
              <a:gd name="adj1" fmla="val 17324085"/>
              <a:gd name="adj2" fmla="val 4135536"/>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6" name="弧形 5">
            <a:extLst>
              <a:ext uri="{FF2B5EF4-FFF2-40B4-BE49-F238E27FC236}">
                <a16:creationId xmlns:a16="http://schemas.microsoft.com/office/drawing/2014/main" id="{53D1FCF7-7EDE-4898-923B-D301C09E44CB}"/>
              </a:ext>
            </a:extLst>
          </p:cNvPr>
          <p:cNvSpPr/>
          <p:nvPr/>
        </p:nvSpPr>
        <p:spPr>
          <a:xfrm flipH="1">
            <a:off x="7006054" y="3044958"/>
            <a:ext cx="1632181" cy="1632181"/>
          </a:xfrm>
          <a:prstGeom prst="arc">
            <a:avLst>
              <a:gd name="adj1" fmla="val 17324085"/>
              <a:gd name="adj2" fmla="val 4135536"/>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7" name="弧形 6">
            <a:extLst>
              <a:ext uri="{FF2B5EF4-FFF2-40B4-BE49-F238E27FC236}">
                <a16:creationId xmlns:a16="http://schemas.microsoft.com/office/drawing/2014/main" id="{924495A5-87B9-47A4-A0B3-BCED64573C7C}"/>
              </a:ext>
            </a:extLst>
          </p:cNvPr>
          <p:cNvSpPr/>
          <p:nvPr/>
        </p:nvSpPr>
        <p:spPr>
          <a:xfrm rot="16200000" flipV="1">
            <a:off x="5353418" y="4644682"/>
            <a:ext cx="1632181" cy="1632181"/>
          </a:xfrm>
          <a:prstGeom prst="arc">
            <a:avLst>
              <a:gd name="adj1" fmla="val 17324085"/>
              <a:gd name="adj2" fmla="val 4135536"/>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8" name="文本框 7">
            <a:extLst>
              <a:ext uri="{FF2B5EF4-FFF2-40B4-BE49-F238E27FC236}">
                <a16:creationId xmlns:a16="http://schemas.microsoft.com/office/drawing/2014/main" id="{561F83C4-DCB5-49B3-98F8-6F4E945989FF}"/>
              </a:ext>
            </a:extLst>
          </p:cNvPr>
          <p:cNvSpPr txBox="1"/>
          <p:nvPr/>
        </p:nvSpPr>
        <p:spPr>
          <a:xfrm>
            <a:off x="527381" y="5349214"/>
            <a:ext cx="2976331" cy="830997"/>
          </a:xfrm>
          <a:prstGeom prst="rect">
            <a:avLst/>
          </a:prstGeom>
          <a:noFill/>
          <a:ln>
            <a:solidFill>
              <a:srgbClr val="FFC000"/>
            </a:solidFill>
          </a:ln>
        </p:spPr>
        <p:txBody>
          <a:bodyPr wrap="square" rtlCol="0">
            <a:spAutoFit/>
          </a:bodyPr>
          <a:lstStyle/>
          <a:p>
            <a:r>
              <a:rPr lang="zh-CN" altLang="en-US" sz="2400" dirty="0"/>
              <a:t>利用聚合特性，边界内外分段计算</a:t>
            </a:r>
          </a:p>
        </p:txBody>
      </p:sp>
    </p:spTree>
    <p:extLst>
      <p:ext uri="{BB962C8B-B14F-4D97-AF65-F5344CB8AC3E}">
        <p14:creationId xmlns:p14="http://schemas.microsoft.com/office/powerpoint/2010/main" val="3038068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9A6799-EA9B-4029-9CCE-8EC4C78D7991}"/>
              </a:ext>
            </a:extLst>
          </p:cNvPr>
          <p:cNvSpPr>
            <a:spLocks noGrp="1"/>
          </p:cNvSpPr>
          <p:nvPr>
            <p:ph type="title"/>
          </p:nvPr>
        </p:nvSpPr>
        <p:spPr>
          <a:xfrm>
            <a:off x="609600" y="412492"/>
            <a:ext cx="8534400" cy="1507067"/>
          </a:xfrm>
        </p:spPr>
        <p:txBody>
          <a:bodyPr/>
          <a:lstStyle/>
          <a:p>
            <a:r>
              <a:rPr lang="zh-CN" altLang="en-US" dirty="0"/>
              <a:t>出向边界控制场景</a:t>
            </a:r>
          </a:p>
        </p:txBody>
      </p:sp>
      <p:graphicFrame>
        <p:nvGraphicFramePr>
          <p:cNvPr id="3" name="图示 2">
            <a:extLst>
              <a:ext uri="{FF2B5EF4-FFF2-40B4-BE49-F238E27FC236}">
                <a16:creationId xmlns:a16="http://schemas.microsoft.com/office/drawing/2014/main" id="{D8DD8895-2332-4322-89F2-32E608A108F3}"/>
              </a:ext>
            </a:extLst>
          </p:cNvPr>
          <p:cNvGraphicFramePr/>
          <p:nvPr/>
        </p:nvGraphicFramePr>
        <p:xfrm>
          <a:off x="2032000" y="1604797"/>
          <a:ext cx="8288469" cy="453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弧形 3">
            <a:extLst>
              <a:ext uri="{FF2B5EF4-FFF2-40B4-BE49-F238E27FC236}">
                <a16:creationId xmlns:a16="http://schemas.microsoft.com/office/drawing/2014/main" id="{89650B3B-D048-45F1-A442-27F4D1A60F14}"/>
              </a:ext>
            </a:extLst>
          </p:cNvPr>
          <p:cNvSpPr/>
          <p:nvPr/>
        </p:nvSpPr>
        <p:spPr>
          <a:xfrm>
            <a:off x="5514122" y="3018603"/>
            <a:ext cx="1632181" cy="1632181"/>
          </a:xfrm>
          <a:prstGeom prst="arc">
            <a:avLst>
              <a:gd name="adj1" fmla="val 18527043"/>
              <a:gd name="adj2" fmla="val 3225608"/>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5" name="弧形 4">
            <a:extLst>
              <a:ext uri="{FF2B5EF4-FFF2-40B4-BE49-F238E27FC236}">
                <a16:creationId xmlns:a16="http://schemas.microsoft.com/office/drawing/2014/main" id="{A6125D96-FAD3-4C30-8AE0-18713AF49182}"/>
              </a:ext>
            </a:extLst>
          </p:cNvPr>
          <p:cNvSpPr/>
          <p:nvPr/>
        </p:nvSpPr>
        <p:spPr>
          <a:xfrm rot="5400000">
            <a:off x="5359283" y="3128450"/>
            <a:ext cx="1632181" cy="1632181"/>
          </a:xfrm>
          <a:prstGeom prst="arc">
            <a:avLst>
              <a:gd name="adj1" fmla="val 18963994"/>
              <a:gd name="adj2" fmla="val 2581587"/>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6" name="弧形 5">
            <a:extLst>
              <a:ext uri="{FF2B5EF4-FFF2-40B4-BE49-F238E27FC236}">
                <a16:creationId xmlns:a16="http://schemas.microsoft.com/office/drawing/2014/main" id="{53D1FCF7-7EDE-4898-923B-D301C09E44CB}"/>
              </a:ext>
            </a:extLst>
          </p:cNvPr>
          <p:cNvSpPr/>
          <p:nvPr/>
        </p:nvSpPr>
        <p:spPr>
          <a:xfrm flipH="1">
            <a:off x="5206171" y="2999384"/>
            <a:ext cx="1632181" cy="1632181"/>
          </a:xfrm>
          <a:prstGeom prst="arc">
            <a:avLst>
              <a:gd name="adj1" fmla="val 18549831"/>
              <a:gd name="adj2" fmla="val 2744038"/>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7" name="弧形 6">
            <a:extLst>
              <a:ext uri="{FF2B5EF4-FFF2-40B4-BE49-F238E27FC236}">
                <a16:creationId xmlns:a16="http://schemas.microsoft.com/office/drawing/2014/main" id="{924495A5-87B9-47A4-A0B3-BCED64573C7C}"/>
              </a:ext>
            </a:extLst>
          </p:cNvPr>
          <p:cNvSpPr/>
          <p:nvPr/>
        </p:nvSpPr>
        <p:spPr>
          <a:xfrm rot="16200000" flipV="1">
            <a:off x="5359283" y="2885104"/>
            <a:ext cx="1632181" cy="1632181"/>
          </a:xfrm>
          <a:prstGeom prst="arc">
            <a:avLst>
              <a:gd name="adj1" fmla="val 18893590"/>
              <a:gd name="adj2" fmla="val 280238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8" name="文本框 7">
            <a:extLst>
              <a:ext uri="{FF2B5EF4-FFF2-40B4-BE49-F238E27FC236}">
                <a16:creationId xmlns:a16="http://schemas.microsoft.com/office/drawing/2014/main" id="{9F2CFA90-0C1F-4A59-9B53-EA57E0D9E667}"/>
              </a:ext>
            </a:extLst>
          </p:cNvPr>
          <p:cNvSpPr txBox="1"/>
          <p:nvPr/>
        </p:nvSpPr>
        <p:spPr>
          <a:xfrm>
            <a:off x="609600" y="5271515"/>
            <a:ext cx="3936437" cy="830997"/>
          </a:xfrm>
          <a:prstGeom prst="rect">
            <a:avLst/>
          </a:prstGeom>
          <a:noFill/>
          <a:ln>
            <a:solidFill>
              <a:srgbClr val="FFC000"/>
            </a:solidFill>
          </a:ln>
        </p:spPr>
        <p:txBody>
          <a:bodyPr wrap="square" rtlCol="0">
            <a:spAutoFit/>
          </a:bodyPr>
          <a:lstStyle/>
          <a:p>
            <a:r>
              <a:rPr lang="zh-CN" altLang="en-US" sz="2400" dirty="0"/>
              <a:t>人们并不介意把数据给一个程序，只要人拿不走就</a:t>
            </a:r>
            <a:r>
              <a:rPr lang="en-US" altLang="zh-CN" sz="2400" dirty="0"/>
              <a:t>OK</a:t>
            </a:r>
            <a:endParaRPr lang="zh-CN" altLang="en-US" sz="2400" dirty="0"/>
          </a:p>
        </p:txBody>
      </p:sp>
    </p:spTree>
    <p:extLst>
      <p:ext uri="{BB962C8B-B14F-4D97-AF65-F5344CB8AC3E}">
        <p14:creationId xmlns:p14="http://schemas.microsoft.com/office/powerpoint/2010/main" val="20255991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8DF9E8-C0FE-4DD9-A5C1-6EEB689707EA}"/>
              </a:ext>
            </a:extLst>
          </p:cNvPr>
          <p:cNvSpPr>
            <a:spLocks noGrp="1"/>
          </p:cNvSpPr>
          <p:nvPr>
            <p:ph type="title"/>
          </p:nvPr>
        </p:nvSpPr>
        <p:spPr>
          <a:xfrm>
            <a:off x="1190195" y="372532"/>
            <a:ext cx="8534400" cy="1507067"/>
          </a:xfrm>
        </p:spPr>
        <p:txBody>
          <a:bodyPr/>
          <a:lstStyle/>
          <a:p>
            <a:r>
              <a:rPr lang="zh-CN" altLang="en-US" dirty="0"/>
              <a:t>不刷单</a:t>
            </a:r>
          </a:p>
        </p:txBody>
      </p:sp>
      <p:graphicFrame>
        <p:nvGraphicFramePr>
          <p:cNvPr id="3" name="图示 2">
            <a:extLst>
              <a:ext uri="{FF2B5EF4-FFF2-40B4-BE49-F238E27FC236}">
                <a16:creationId xmlns:a16="http://schemas.microsoft.com/office/drawing/2014/main" id="{B7DCCFE9-3F23-4BF8-BC78-013291148F34}"/>
              </a:ext>
            </a:extLst>
          </p:cNvPr>
          <p:cNvGraphicFramePr/>
          <p:nvPr/>
        </p:nvGraphicFramePr>
        <p:xfrm>
          <a:off x="2877086" y="2428079"/>
          <a:ext cx="3680507" cy="31468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圆: 空心 3">
            <a:extLst>
              <a:ext uri="{FF2B5EF4-FFF2-40B4-BE49-F238E27FC236}">
                <a16:creationId xmlns:a16="http://schemas.microsoft.com/office/drawing/2014/main" id="{71B8E58D-C6FA-48D2-A3F8-4B99DA7337EE}"/>
              </a:ext>
            </a:extLst>
          </p:cNvPr>
          <p:cNvSpPr/>
          <p:nvPr/>
        </p:nvSpPr>
        <p:spPr>
          <a:xfrm>
            <a:off x="3083418" y="2286246"/>
            <a:ext cx="3267842" cy="3221490"/>
          </a:xfrm>
          <a:prstGeom prst="donut">
            <a:avLst/>
          </a:prstGeom>
          <a:solidFill>
            <a:schemeClr val="accent1">
              <a:alpha val="4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26">
              <a:solidFill>
                <a:schemeClr val="tx1"/>
              </a:solidFill>
            </a:endParaRPr>
          </a:p>
        </p:txBody>
      </p:sp>
      <p:sp>
        <p:nvSpPr>
          <p:cNvPr id="6" name="箭头: 右 5">
            <a:extLst>
              <a:ext uri="{FF2B5EF4-FFF2-40B4-BE49-F238E27FC236}">
                <a16:creationId xmlns:a16="http://schemas.microsoft.com/office/drawing/2014/main" id="{A3312D10-6ECA-451D-BA2A-7B61603FFB60}"/>
              </a:ext>
            </a:extLst>
          </p:cNvPr>
          <p:cNvSpPr/>
          <p:nvPr/>
        </p:nvSpPr>
        <p:spPr>
          <a:xfrm>
            <a:off x="6763924" y="3580802"/>
            <a:ext cx="797413" cy="4608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26"/>
          </a:p>
        </p:txBody>
      </p:sp>
      <p:sp>
        <p:nvSpPr>
          <p:cNvPr id="7" name="流程图: 多文档 6">
            <a:extLst>
              <a:ext uri="{FF2B5EF4-FFF2-40B4-BE49-F238E27FC236}">
                <a16:creationId xmlns:a16="http://schemas.microsoft.com/office/drawing/2014/main" id="{CB1D2C3D-4539-41A2-A7DA-A0B0CE2D8257}"/>
              </a:ext>
            </a:extLst>
          </p:cNvPr>
          <p:cNvSpPr/>
          <p:nvPr/>
        </p:nvSpPr>
        <p:spPr>
          <a:xfrm>
            <a:off x="8115138" y="3185753"/>
            <a:ext cx="1609457" cy="1250987"/>
          </a:xfrm>
          <a:prstGeom prst="flowChartMultidocumen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535" dirty="0"/>
              <a:t>差评</a:t>
            </a:r>
          </a:p>
        </p:txBody>
      </p:sp>
      <p:sp>
        <p:nvSpPr>
          <p:cNvPr id="8" name="文本框 7">
            <a:extLst>
              <a:ext uri="{FF2B5EF4-FFF2-40B4-BE49-F238E27FC236}">
                <a16:creationId xmlns:a16="http://schemas.microsoft.com/office/drawing/2014/main" id="{6A0B306D-CDD4-45FD-994B-2B709FFC9F5D}"/>
              </a:ext>
            </a:extLst>
          </p:cNvPr>
          <p:cNvSpPr txBox="1"/>
          <p:nvPr/>
        </p:nvSpPr>
        <p:spPr>
          <a:xfrm>
            <a:off x="7749351" y="4787895"/>
            <a:ext cx="2274338" cy="528573"/>
          </a:xfrm>
          <a:prstGeom prst="rect">
            <a:avLst/>
          </a:prstGeom>
          <a:noFill/>
          <a:ln>
            <a:solidFill>
              <a:schemeClr val="accent1">
                <a:shade val="50000"/>
              </a:schemeClr>
            </a:solidFill>
          </a:ln>
        </p:spPr>
        <p:txBody>
          <a:bodyPr wrap="square" rtlCol="0">
            <a:spAutoFit/>
          </a:bodyPr>
          <a:lstStyle/>
          <a:p>
            <a:r>
              <a:rPr lang="zh-CN" altLang="en-US" sz="1426" dirty="0"/>
              <a:t>一定是某个买单人的评价</a:t>
            </a:r>
            <a:endParaRPr lang="en-US" altLang="zh-CN" sz="1426" dirty="0"/>
          </a:p>
          <a:p>
            <a:r>
              <a:rPr lang="zh-CN" altLang="en-US" sz="1426" dirty="0"/>
              <a:t>不知道是谁的评价</a:t>
            </a:r>
          </a:p>
        </p:txBody>
      </p:sp>
    </p:spTree>
    <p:extLst>
      <p:ext uri="{BB962C8B-B14F-4D97-AF65-F5344CB8AC3E}">
        <p14:creationId xmlns:p14="http://schemas.microsoft.com/office/powerpoint/2010/main" val="35888835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B20878-47CF-4736-B815-F8E3C5FA50FD}"/>
              </a:ext>
            </a:extLst>
          </p:cNvPr>
          <p:cNvSpPr>
            <a:spLocks noGrp="1"/>
          </p:cNvSpPr>
          <p:nvPr>
            <p:ph type="title"/>
          </p:nvPr>
        </p:nvSpPr>
        <p:spPr>
          <a:xfrm>
            <a:off x="1160211" y="447879"/>
            <a:ext cx="8534400" cy="1507067"/>
          </a:xfrm>
        </p:spPr>
        <p:txBody>
          <a:bodyPr/>
          <a:lstStyle/>
          <a:p>
            <a:r>
              <a:rPr lang="en-US" altLang="zh-CN" dirty="0"/>
              <a:t>	</a:t>
            </a:r>
            <a:r>
              <a:rPr lang="zh-CN" altLang="en-US" dirty="0"/>
              <a:t>大融合：区块链</a:t>
            </a:r>
            <a:r>
              <a:rPr lang="en-US" altLang="zh-CN" dirty="0"/>
              <a:t>+</a:t>
            </a:r>
            <a:r>
              <a:rPr lang="zh-CN" altLang="en-US" dirty="0"/>
              <a:t>大数据</a:t>
            </a:r>
            <a:r>
              <a:rPr lang="en-US" altLang="zh-CN" dirty="0"/>
              <a:t>+</a:t>
            </a:r>
            <a:r>
              <a:rPr lang="zh-CN" altLang="en-US" dirty="0"/>
              <a:t>人工智能</a:t>
            </a:r>
          </a:p>
        </p:txBody>
      </p:sp>
      <p:graphicFrame>
        <p:nvGraphicFramePr>
          <p:cNvPr id="3" name="图示 2">
            <a:extLst>
              <a:ext uri="{FF2B5EF4-FFF2-40B4-BE49-F238E27FC236}">
                <a16:creationId xmlns:a16="http://schemas.microsoft.com/office/drawing/2014/main" id="{7D1DD1E1-B0CA-4152-A83F-331D9A117BF1}"/>
              </a:ext>
            </a:extLst>
          </p:cNvPr>
          <p:cNvGraphicFramePr/>
          <p:nvPr>
            <p:extLst>
              <p:ext uri="{D42A27DB-BD31-4B8C-83A1-F6EECF244321}">
                <p14:modId xmlns:p14="http://schemas.microsoft.com/office/powerpoint/2010/main" val="732317624"/>
              </p:ext>
            </p:extLst>
          </p:nvPr>
        </p:nvGraphicFramePr>
        <p:xfrm>
          <a:off x="1160211" y="2450593"/>
          <a:ext cx="5188102" cy="22969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文本框 3">
            <a:extLst>
              <a:ext uri="{FF2B5EF4-FFF2-40B4-BE49-F238E27FC236}">
                <a16:creationId xmlns:a16="http://schemas.microsoft.com/office/drawing/2014/main" id="{F3ACCF4E-86B9-49B7-B984-9FAD0C7B9393}"/>
              </a:ext>
            </a:extLst>
          </p:cNvPr>
          <p:cNvSpPr txBox="1"/>
          <p:nvPr/>
        </p:nvSpPr>
        <p:spPr>
          <a:xfrm>
            <a:off x="6832397" y="4279392"/>
            <a:ext cx="2926080" cy="369332"/>
          </a:xfrm>
          <a:prstGeom prst="rect">
            <a:avLst/>
          </a:prstGeom>
          <a:noFill/>
        </p:spPr>
        <p:txBody>
          <a:bodyPr wrap="square" rtlCol="0">
            <a:spAutoFit/>
          </a:bodyPr>
          <a:lstStyle/>
          <a:p>
            <a:r>
              <a:rPr lang="zh-CN" altLang="en-US" dirty="0"/>
              <a:t>主权边界内的大数据</a:t>
            </a:r>
          </a:p>
        </p:txBody>
      </p:sp>
      <p:sp>
        <p:nvSpPr>
          <p:cNvPr id="5" name="文本框 4">
            <a:extLst>
              <a:ext uri="{FF2B5EF4-FFF2-40B4-BE49-F238E27FC236}">
                <a16:creationId xmlns:a16="http://schemas.microsoft.com/office/drawing/2014/main" id="{099F0EE0-5B1C-4D6B-B6B3-0971E0EF8CCA}"/>
              </a:ext>
            </a:extLst>
          </p:cNvPr>
          <p:cNvSpPr txBox="1"/>
          <p:nvPr/>
        </p:nvSpPr>
        <p:spPr>
          <a:xfrm>
            <a:off x="6832397" y="3414413"/>
            <a:ext cx="2926080" cy="369332"/>
          </a:xfrm>
          <a:prstGeom prst="rect">
            <a:avLst/>
          </a:prstGeom>
          <a:noFill/>
        </p:spPr>
        <p:txBody>
          <a:bodyPr wrap="square" rtlCol="0">
            <a:spAutoFit/>
          </a:bodyPr>
          <a:lstStyle/>
          <a:p>
            <a:r>
              <a:rPr lang="zh-CN" altLang="en-US" dirty="0"/>
              <a:t>守护主权边界的信任</a:t>
            </a:r>
          </a:p>
        </p:txBody>
      </p:sp>
      <p:sp>
        <p:nvSpPr>
          <p:cNvPr id="6" name="文本框 5">
            <a:extLst>
              <a:ext uri="{FF2B5EF4-FFF2-40B4-BE49-F238E27FC236}">
                <a16:creationId xmlns:a16="http://schemas.microsoft.com/office/drawing/2014/main" id="{85E12B8A-01A9-4641-912A-2026A2CD8674}"/>
              </a:ext>
            </a:extLst>
          </p:cNvPr>
          <p:cNvSpPr txBox="1"/>
          <p:nvPr/>
        </p:nvSpPr>
        <p:spPr>
          <a:xfrm>
            <a:off x="6832397" y="2549434"/>
            <a:ext cx="2926080" cy="369332"/>
          </a:xfrm>
          <a:prstGeom prst="rect">
            <a:avLst/>
          </a:prstGeom>
          <a:noFill/>
        </p:spPr>
        <p:txBody>
          <a:bodyPr wrap="square" rtlCol="0">
            <a:spAutoFit/>
          </a:bodyPr>
          <a:lstStyle/>
          <a:p>
            <a:r>
              <a:rPr lang="zh-CN" altLang="en-US" dirty="0"/>
              <a:t>超越主权边界的智能</a:t>
            </a:r>
          </a:p>
        </p:txBody>
      </p:sp>
    </p:spTree>
    <p:extLst>
      <p:ext uri="{BB962C8B-B14F-4D97-AF65-F5344CB8AC3E}">
        <p14:creationId xmlns:p14="http://schemas.microsoft.com/office/powerpoint/2010/main" val="1957349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27DF84-1C60-4C07-BF75-70D5F9C4D34B}"/>
              </a:ext>
            </a:extLst>
          </p:cNvPr>
          <p:cNvSpPr>
            <a:spLocks noGrp="1"/>
          </p:cNvSpPr>
          <p:nvPr>
            <p:ph type="title"/>
          </p:nvPr>
        </p:nvSpPr>
        <p:spPr>
          <a:xfrm>
            <a:off x="1440427" y="804519"/>
            <a:ext cx="9603275" cy="1049235"/>
          </a:xfrm>
        </p:spPr>
        <p:txBody>
          <a:bodyPr/>
          <a:lstStyle/>
          <a:p>
            <a:r>
              <a:rPr lang="zh-CN" altLang="en-US" dirty="0"/>
              <a:t>结语</a:t>
            </a:r>
          </a:p>
        </p:txBody>
      </p:sp>
      <p:graphicFrame>
        <p:nvGraphicFramePr>
          <p:cNvPr id="3" name="图示 2">
            <a:extLst>
              <a:ext uri="{FF2B5EF4-FFF2-40B4-BE49-F238E27FC236}">
                <a16:creationId xmlns:a16="http://schemas.microsoft.com/office/drawing/2014/main" id="{E238F240-2846-423B-81BC-164BCDA3B917}"/>
              </a:ext>
            </a:extLst>
          </p:cNvPr>
          <p:cNvGraphicFramePr/>
          <p:nvPr>
            <p:extLst>
              <p:ext uri="{D42A27DB-BD31-4B8C-83A1-F6EECF244321}">
                <p14:modId xmlns:p14="http://schemas.microsoft.com/office/powerpoint/2010/main" val="3030757067"/>
              </p:ext>
            </p:extLst>
          </p:nvPr>
        </p:nvGraphicFramePr>
        <p:xfrm>
          <a:off x="2032000" y="1985818"/>
          <a:ext cx="8238836" cy="4152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711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5CCCE3-B706-4CBB-A231-0CF182EED44B}"/>
              </a:ext>
            </a:extLst>
          </p:cNvPr>
          <p:cNvSpPr>
            <a:spLocks noGrp="1"/>
          </p:cNvSpPr>
          <p:nvPr>
            <p:ph type="title"/>
          </p:nvPr>
        </p:nvSpPr>
        <p:spPr/>
        <p:txBody>
          <a:bodyPr/>
          <a:lstStyle/>
          <a:p>
            <a:r>
              <a:rPr lang="zh-CN" altLang="en-US" dirty="0"/>
              <a:t>谢谢聆听，仅供参考</a:t>
            </a:r>
          </a:p>
        </p:txBody>
      </p:sp>
    </p:spTree>
    <p:extLst>
      <p:ext uri="{BB962C8B-B14F-4D97-AF65-F5344CB8AC3E}">
        <p14:creationId xmlns:p14="http://schemas.microsoft.com/office/powerpoint/2010/main" val="3239348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20788" y="251831"/>
            <a:ext cx="8534400" cy="1507067"/>
          </a:xfrm>
        </p:spPr>
        <p:txBody>
          <a:bodyPr>
            <a:normAutofit/>
          </a:bodyPr>
          <a:lstStyle/>
          <a:p>
            <a:r>
              <a:rPr lang="zh-CN" altLang="en-US" dirty="0"/>
              <a:t>时间不可逆</a:t>
            </a:r>
          </a:p>
        </p:txBody>
      </p:sp>
      <p:graphicFrame>
        <p:nvGraphicFramePr>
          <p:cNvPr id="3" name="图示 2"/>
          <p:cNvGraphicFramePr/>
          <p:nvPr/>
        </p:nvGraphicFramePr>
        <p:xfrm>
          <a:off x="2032000" y="1950243"/>
          <a:ext cx="8921784" cy="41880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9438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3761" y="325150"/>
            <a:ext cx="8534400" cy="1507067"/>
          </a:xfrm>
        </p:spPr>
        <p:txBody>
          <a:bodyPr>
            <a:normAutofit/>
          </a:bodyPr>
          <a:lstStyle/>
          <a:p>
            <a:r>
              <a:rPr lang="zh-CN" altLang="en-US" dirty="0"/>
              <a:t>群体见证</a:t>
            </a:r>
          </a:p>
        </p:txBody>
      </p:sp>
      <p:sp>
        <p:nvSpPr>
          <p:cNvPr id="3" name="椭圆 2"/>
          <p:cNvSpPr/>
          <p:nvPr/>
        </p:nvSpPr>
        <p:spPr>
          <a:xfrm>
            <a:off x="1071561" y="3914778"/>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4" name="椭圆 3"/>
          <p:cNvSpPr/>
          <p:nvPr/>
        </p:nvSpPr>
        <p:spPr>
          <a:xfrm>
            <a:off x="2405071" y="3907634"/>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5" name="椭圆 4"/>
          <p:cNvSpPr/>
          <p:nvPr/>
        </p:nvSpPr>
        <p:spPr>
          <a:xfrm>
            <a:off x="3738581" y="3907634"/>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6" name="椭圆 5"/>
          <p:cNvSpPr/>
          <p:nvPr/>
        </p:nvSpPr>
        <p:spPr>
          <a:xfrm>
            <a:off x="4786338" y="3050378"/>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7" name="椭圆 6"/>
          <p:cNvSpPr/>
          <p:nvPr/>
        </p:nvSpPr>
        <p:spPr>
          <a:xfrm>
            <a:off x="4786338" y="4693453"/>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8" name="椭圆 7"/>
          <p:cNvSpPr/>
          <p:nvPr/>
        </p:nvSpPr>
        <p:spPr>
          <a:xfrm>
            <a:off x="6119847" y="3050378"/>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9" name="椭圆 8"/>
          <p:cNvSpPr/>
          <p:nvPr/>
        </p:nvSpPr>
        <p:spPr>
          <a:xfrm>
            <a:off x="7453357" y="3050378"/>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10" name="椭圆 9"/>
          <p:cNvSpPr/>
          <p:nvPr/>
        </p:nvSpPr>
        <p:spPr>
          <a:xfrm>
            <a:off x="6119847" y="4693453"/>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11" name="椭圆 10"/>
          <p:cNvSpPr/>
          <p:nvPr/>
        </p:nvSpPr>
        <p:spPr>
          <a:xfrm>
            <a:off x="8501114" y="2264561"/>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12" name="椭圆 11"/>
          <p:cNvSpPr/>
          <p:nvPr/>
        </p:nvSpPr>
        <p:spPr>
          <a:xfrm>
            <a:off x="8501114" y="3836197"/>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13" name="椭圆 12"/>
          <p:cNvSpPr/>
          <p:nvPr/>
        </p:nvSpPr>
        <p:spPr>
          <a:xfrm>
            <a:off x="9834623" y="3836197"/>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sp>
        <p:nvSpPr>
          <p:cNvPr id="14" name="椭圆 13"/>
          <p:cNvSpPr/>
          <p:nvPr/>
        </p:nvSpPr>
        <p:spPr>
          <a:xfrm>
            <a:off x="11168133" y="3836197"/>
            <a:ext cx="509555" cy="4571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FF0000"/>
              </a:solidFill>
            </a:endParaRPr>
          </a:p>
        </p:txBody>
      </p:sp>
      <p:cxnSp>
        <p:nvCxnSpPr>
          <p:cNvPr id="16" name="直接箭头连接符 15"/>
          <p:cNvCxnSpPr>
            <a:stCxn id="3" idx="6"/>
            <a:endCxn id="4" idx="2"/>
          </p:cNvCxnSpPr>
          <p:nvPr/>
        </p:nvCxnSpPr>
        <p:spPr>
          <a:xfrm flipV="1">
            <a:off x="1581116" y="4136233"/>
            <a:ext cx="823955" cy="7144"/>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a:stCxn id="4" idx="6"/>
            <a:endCxn id="5" idx="2"/>
          </p:cNvCxnSpPr>
          <p:nvPr/>
        </p:nvCxnSpPr>
        <p:spPr>
          <a:xfrm>
            <a:off x="2914626" y="4136233"/>
            <a:ext cx="823955"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stCxn id="5" idx="6"/>
            <a:endCxn id="6" idx="3"/>
          </p:cNvCxnSpPr>
          <p:nvPr/>
        </p:nvCxnSpPr>
        <p:spPr>
          <a:xfrm flipV="1">
            <a:off x="4248136" y="3440621"/>
            <a:ext cx="612825" cy="695612"/>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4" name="直接箭头连接符 23"/>
          <p:cNvCxnSpPr>
            <a:stCxn id="5" idx="6"/>
            <a:endCxn id="7" idx="1"/>
          </p:cNvCxnSpPr>
          <p:nvPr/>
        </p:nvCxnSpPr>
        <p:spPr>
          <a:xfrm>
            <a:off x="4248136" y="4136233"/>
            <a:ext cx="612825" cy="624175"/>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箭头连接符 25"/>
          <p:cNvCxnSpPr>
            <a:stCxn id="6" idx="6"/>
            <a:endCxn id="8" idx="2"/>
          </p:cNvCxnSpPr>
          <p:nvPr/>
        </p:nvCxnSpPr>
        <p:spPr>
          <a:xfrm>
            <a:off x="5295893" y="3278977"/>
            <a:ext cx="823954"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a:endCxn id="10" idx="2"/>
          </p:cNvCxnSpPr>
          <p:nvPr/>
        </p:nvCxnSpPr>
        <p:spPr>
          <a:xfrm>
            <a:off x="5295894" y="4907766"/>
            <a:ext cx="823953" cy="14286"/>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a:stCxn id="8" idx="6"/>
            <a:endCxn id="9" idx="2"/>
          </p:cNvCxnSpPr>
          <p:nvPr/>
        </p:nvCxnSpPr>
        <p:spPr>
          <a:xfrm>
            <a:off x="6629402" y="3278977"/>
            <a:ext cx="823955"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34" name="直接箭头连接符 33"/>
          <p:cNvCxnSpPr>
            <a:stCxn id="9" idx="7"/>
            <a:endCxn id="11" idx="3"/>
          </p:cNvCxnSpPr>
          <p:nvPr/>
        </p:nvCxnSpPr>
        <p:spPr>
          <a:xfrm flipV="1">
            <a:off x="7888289" y="2654804"/>
            <a:ext cx="687448" cy="462529"/>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接箭头连接符 35"/>
          <p:cNvCxnSpPr>
            <a:stCxn id="9" idx="5"/>
            <a:endCxn id="12" idx="1"/>
          </p:cNvCxnSpPr>
          <p:nvPr/>
        </p:nvCxnSpPr>
        <p:spPr>
          <a:xfrm>
            <a:off x="7888289" y="3440621"/>
            <a:ext cx="687448" cy="462531"/>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a:stCxn id="12" idx="6"/>
            <a:endCxn id="13" idx="2"/>
          </p:cNvCxnSpPr>
          <p:nvPr/>
        </p:nvCxnSpPr>
        <p:spPr>
          <a:xfrm>
            <a:off x="9010669" y="4064796"/>
            <a:ext cx="823954"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a:stCxn id="13" idx="6"/>
            <a:endCxn id="14" idx="2"/>
          </p:cNvCxnSpPr>
          <p:nvPr/>
        </p:nvCxnSpPr>
        <p:spPr>
          <a:xfrm>
            <a:off x="10344178" y="4064796"/>
            <a:ext cx="823955" cy="0"/>
          </a:xfrm>
          <a:prstGeom prst="straightConnector1">
            <a:avLst/>
          </a:prstGeom>
          <a:ln w="3810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889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67169" y="332298"/>
            <a:ext cx="8534400" cy="1507067"/>
          </a:xfrm>
        </p:spPr>
        <p:txBody>
          <a:bodyPr>
            <a:normAutofit/>
          </a:bodyPr>
          <a:lstStyle/>
          <a:p>
            <a:r>
              <a:rPr lang="zh-CN" altLang="en-US" dirty="0"/>
              <a:t>信息不守恒，价值守恒</a:t>
            </a:r>
          </a:p>
        </p:txBody>
      </p:sp>
      <p:graphicFrame>
        <p:nvGraphicFramePr>
          <p:cNvPr id="3" name="图示 2"/>
          <p:cNvGraphicFramePr/>
          <p:nvPr>
            <p:extLst>
              <p:ext uri="{D42A27DB-BD31-4B8C-83A1-F6EECF244321}">
                <p14:modId xmlns:p14="http://schemas.microsoft.com/office/powerpoint/2010/main" val="1103022994"/>
              </p:ext>
            </p:extLst>
          </p:nvPr>
        </p:nvGraphicFramePr>
        <p:xfrm>
          <a:off x="2032000" y="2043112"/>
          <a:ext cx="8128000" cy="34178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198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441" y="185994"/>
            <a:ext cx="8534400" cy="1507067"/>
          </a:xfrm>
        </p:spPr>
        <p:txBody>
          <a:bodyPr>
            <a:normAutofit/>
          </a:bodyPr>
          <a:lstStyle/>
          <a:p>
            <a:r>
              <a:rPr lang="zh-CN" altLang="en-US" dirty="0"/>
              <a:t>可编程：让价值飞一会儿</a:t>
            </a:r>
          </a:p>
        </p:txBody>
      </p:sp>
      <p:graphicFrame>
        <p:nvGraphicFramePr>
          <p:cNvPr id="3" name="图示 2"/>
          <p:cNvGraphicFramePr/>
          <p:nvPr/>
        </p:nvGraphicFramePr>
        <p:xfrm>
          <a:off x="1943100" y="1853754"/>
          <a:ext cx="8058177" cy="42845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环形箭头 4"/>
          <p:cNvSpPr/>
          <p:nvPr/>
        </p:nvSpPr>
        <p:spPr>
          <a:xfrm flipH="1">
            <a:off x="10096528" y="3238499"/>
            <a:ext cx="952507" cy="1143008"/>
          </a:xfrm>
          <a:prstGeom prst="circularArrow">
            <a:avLst>
              <a:gd name="adj1" fmla="val 16372"/>
              <a:gd name="adj2" fmla="val 3384757"/>
              <a:gd name="adj3" fmla="val 19481381"/>
              <a:gd name="adj4" fmla="val 2333998"/>
              <a:gd name="adj5" fmla="val 2316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Tree>
    <p:extLst>
      <p:ext uri="{BB962C8B-B14F-4D97-AF65-F5344CB8AC3E}">
        <p14:creationId xmlns:p14="http://schemas.microsoft.com/office/powerpoint/2010/main" val="986391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169072-9635-49CD-BF56-A6E1090FA4DD}"/>
              </a:ext>
            </a:extLst>
          </p:cNvPr>
          <p:cNvSpPr>
            <a:spLocks noGrp="1"/>
          </p:cNvSpPr>
          <p:nvPr>
            <p:ph type="title"/>
          </p:nvPr>
        </p:nvSpPr>
        <p:spPr>
          <a:xfrm>
            <a:off x="489527" y="329490"/>
            <a:ext cx="10731990" cy="1507066"/>
          </a:xfrm>
        </p:spPr>
        <p:txBody>
          <a:bodyPr>
            <a:normAutofit/>
          </a:bodyPr>
          <a:lstStyle/>
          <a:p>
            <a:r>
              <a:rPr lang="zh-CN" altLang="en-US" dirty="0"/>
              <a:t>区块链的本质：非信任环境中的信任服务基础设施</a:t>
            </a:r>
          </a:p>
        </p:txBody>
      </p:sp>
      <p:graphicFrame>
        <p:nvGraphicFramePr>
          <p:cNvPr id="3" name="图示 2">
            <a:extLst>
              <a:ext uri="{FF2B5EF4-FFF2-40B4-BE49-F238E27FC236}">
                <a16:creationId xmlns:a16="http://schemas.microsoft.com/office/drawing/2014/main" id="{23BA1EDC-1BC2-4254-85C5-6937A0C8F620}"/>
              </a:ext>
            </a:extLst>
          </p:cNvPr>
          <p:cNvGraphicFramePr/>
          <p:nvPr>
            <p:extLst>
              <p:ext uri="{D42A27DB-BD31-4B8C-83A1-F6EECF244321}">
                <p14:modId xmlns:p14="http://schemas.microsoft.com/office/powerpoint/2010/main" val="116153349"/>
              </p:ext>
            </p:extLst>
          </p:nvPr>
        </p:nvGraphicFramePr>
        <p:xfrm>
          <a:off x="1168807" y="2026311"/>
          <a:ext cx="8128000" cy="4199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5" name="直接连接符 4">
            <a:extLst>
              <a:ext uri="{FF2B5EF4-FFF2-40B4-BE49-F238E27FC236}">
                <a16:creationId xmlns:a16="http://schemas.microsoft.com/office/drawing/2014/main" id="{FA208F6C-8D68-4B2D-8D76-C687F3F1F485}"/>
              </a:ext>
            </a:extLst>
          </p:cNvPr>
          <p:cNvCxnSpPr>
            <a:cxnSpLocks/>
          </p:cNvCxnSpPr>
          <p:nvPr/>
        </p:nvCxnSpPr>
        <p:spPr>
          <a:xfrm>
            <a:off x="588388" y="4104268"/>
            <a:ext cx="9897142" cy="0"/>
          </a:xfrm>
          <a:prstGeom prst="line">
            <a:avLst/>
          </a:prstGeom>
          <a:ln w="19050">
            <a:solidFill>
              <a:srgbClr val="FFFF00">
                <a:alpha val="60000"/>
              </a:srgbClr>
            </a:solidFill>
            <a:prstDash val="dash"/>
          </a:ln>
        </p:spPr>
        <p:style>
          <a:lnRef idx="1">
            <a:schemeClr val="accent3"/>
          </a:lnRef>
          <a:fillRef idx="0">
            <a:schemeClr val="accent3"/>
          </a:fillRef>
          <a:effectRef idx="0">
            <a:schemeClr val="accent3"/>
          </a:effectRef>
          <a:fontRef idx="minor">
            <a:schemeClr val="tx1"/>
          </a:fontRef>
        </p:style>
      </p:cxnSp>
      <p:sp>
        <p:nvSpPr>
          <p:cNvPr id="7" name="箭头: 上 6">
            <a:extLst>
              <a:ext uri="{FF2B5EF4-FFF2-40B4-BE49-F238E27FC236}">
                <a16:creationId xmlns:a16="http://schemas.microsoft.com/office/drawing/2014/main" id="{C9B3A824-4695-4014-87EA-CA6F895C9A43}"/>
              </a:ext>
            </a:extLst>
          </p:cNvPr>
          <p:cNvSpPr/>
          <p:nvPr/>
        </p:nvSpPr>
        <p:spPr>
          <a:xfrm>
            <a:off x="724206" y="3738067"/>
            <a:ext cx="299924" cy="3218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箭头: 上 7">
            <a:extLst>
              <a:ext uri="{FF2B5EF4-FFF2-40B4-BE49-F238E27FC236}">
                <a16:creationId xmlns:a16="http://schemas.microsoft.com/office/drawing/2014/main" id="{84991071-174C-4E28-B744-2F016F79DA9F}"/>
              </a:ext>
            </a:extLst>
          </p:cNvPr>
          <p:cNvSpPr/>
          <p:nvPr/>
        </p:nvSpPr>
        <p:spPr>
          <a:xfrm flipV="1">
            <a:off x="724206" y="4206241"/>
            <a:ext cx="299924" cy="32186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a:extLst>
              <a:ext uri="{FF2B5EF4-FFF2-40B4-BE49-F238E27FC236}">
                <a16:creationId xmlns:a16="http://schemas.microsoft.com/office/drawing/2014/main" id="{F77AD61B-BE4D-41C1-8019-04686213C36C}"/>
              </a:ext>
            </a:extLst>
          </p:cNvPr>
          <p:cNvSpPr txBox="1"/>
          <p:nvPr/>
        </p:nvSpPr>
        <p:spPr>
          <a:xfrm>
            <a:off x="1024130" y="3364992"/>
            <a:ext cx="1163117" cy="369332"/>
          </a:xfrm>
          <a:prstGeom prst="rect">
            <a:avLst/>
          </a:prstGeom>
          <a:noFill/>
        </p:spPr>
        <p:txBody>
          <a:bodyPr wrap="square" rtlCol="0">
            <a:spAutoFit/>
          </a:bodyPr>
          <a:lstStyle/>
          <a:p>
            <a:r>
              <a:rPr lang="zh-CN" altLang="en-US" dirty="0"/>
              <a:t>业务问题</a:t>
            </a:r>
          </a:p>
        </p:txBody>
      </p:sp>
      <p:sp>
        <p:nvSpPr>
          <p:cNvPr id="10" name="文本框 9">
            <a:extLst>
              <a:ext uri="{FF2B5EF4-FFF2-40B4-BE49-F238E27FC236}">
                <a16:creationId xmlns:a16="http://schemas.microsoft.com/office/drawing/2014/main" id="{98279DC8-F671-44FC-A407-0BC52B63A9C7}"/>
              </a:ext>
            </a:extLst>
          </p:cNvPr>
          <p:cNvSpPr txBox="1"/>
          <p:nvPr/>
        </p:nvSpPr>
        <p:spPr>
          <a:xfrm>
            <a:off x="1024129" y="4590937"/>
            <a:ext cx="1163117" cy="369332"/>
          </a:xfrm>
          <a:prstGeom prst="rect">
            <a:avLst/>
          </a:prstGeom>
          <a:noFill/>
        </p:spPr>
        <p:txBody>
          <a:bodyPr wrap="square" rtlCol="0">
            <a:spAutoFit/>
          </a:bodyPr>
          <a:lstStyle/>
          <a:p>
            <a:r>
              <a:rPr lang="zh-CN" altLang="en-US" dirty="0"/>
              <a:t>技术问题</a:t>
            </a:r>
          </a:p>
        </p:txBody>
      </p:sp>
      <p:sp>
        <p:nvSpPr>
          <p:cNvPr id="11" name="右大括号 10">
            <a:extLst>
              <a:ext uri="{FF2B5EF4-FFF2-40B4-BE49-F238E27FC236}">
                <a16:creationId xmlns:a16="http://schemas.microsoft.com/office/drawing/2014/main" id="{BDFE050A-FD9D-40DD-8077-801D56E4EDD1}"/>
              </a:ext>
            </a:extLst>
          </p:cNvPr>
          <p:cNvSpPr/>
          <p:nvPr/>
        </p:nvSpPr>
        <p:spPr>
          <a:xfrm>
            <a:off x="7732389" y="2498475"/>
            <a:ext cx="286328" cy="738909"/>
          </a:xfrm>
          <a:prstGeom prst="rightBrace">
            <a:avLst>
              <a:gd name="adj1" fmla="val 3282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3" name="右大括号 12">
            <a:extLst>
              <a:ext uri="{FF2B5EF4-FFF2-40B4-BE49-F238E27FC236}">
                <a16:creationId xmlns:a16="http://schemas.microsoft.com/office/drawing/2014/main" id="{27794525-ACEE-40B6-BFAC-CE3555E8F23A}"/>
              </a:ext>
            </a:extLst>
          </p:cNvPr>
          <p:cNvSpPr/>
          <p:nvPr/>
        </p:nvSpPr>
        <p:spPr>
          <a:xfrm>
            <a:off x="7732389" y="3280586"/>
            <a:ext cx="286328" cy="738909"/>
          </a:xfrm>
          <a:prstGeom prst="rightBrace">
            <a:avLst>
              <a:gd name="adj1" fmla="val 3282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5" name="右大括号 14">
            <a:extLst>
              <a:ext uri="{FF2B5EF4-FFF2-40B4-BE49-F238E27FC236}">
                <a16:creationId xmlns:a16="http://schemas.microsoft.com/office/drawing/2014/main" id="{FA0BEF37-DC52-493D-AE0C-410E74A5DFC9}"/>
              </a:ext>
            </a:extLst>
          </p:cNvPr>
          <p:cNvSpPr/>
          <p:nvPr/>
        </p:nvSpPr>
        <p:spPr>
          <a:xfrm>
            <a:off x="8599136" y="3280586"/>
            <a:ext cx="625707" cy="2360685"/>
          </a:xfrm>
          <a:prstGeom prst="rightBrace">
            <a:avLst>
              <a:gd name="adj1" fmla="val 32823"/>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 name="右大括号 3">
            <a:extLst>
              <a:ext uri="{FF2B5EF4-FFF2-40B4-BE49-F238E27FC236}">
                <a16:creationId xmlns:a16="http://schemas.microsoft.com/office/drawing/2014/main" id="{6D3CF823-24C6-4FA8-A3E3-D83FAB59FBBB}"/>
              </a:ext>
            </a:extLst>
          </p:cNvPr>
          <p:cNvSpPr/>
          <p:nvPr/>
        </p:nvSpPr>
        <p:spPr>
          <a:xfrm>
            <a:off x="7732389" y="4206241"/>
            <a:ext cx="286328" cy="1499611"/>
          </a:xfrm>
          <a:prstGeom prst="rightBrace">
            <a:avLst>
              <a:gd name="adj1" fmla="val 51735"/>
              <a:gd name="adj2" fmla="val 50000"/>
            </a:avLst>
          </a:prstGeom>
          <a:ln w="12700">
            <a:solidFill>
              <a:srgbClr val="FFFF00">
                <a:alpha val="6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文本框 5">
            <a:extLst>
              <a:ext uri="{FF2B5EF4-FFF2-40B4-BE49-F238E27FC236}">
                <a16:creationId xmlns:a16="http://schemas.microsoft.com/office/drawing/2014/main" id="{8F35B490-F025-4C2C-AB29-55C10F2825F0}"/>
              </a:ext>
            </a:extLst>
          </p:cNvPr>
          <p:cNvSpPr txBox="1"/>
          <p:nvPr/>
        </p:nvSpPr>
        <p:spPr>
          <a:xfrm>
            <a:off x="8017715" y="4771380"/>
            <a:ext cx="1119600" cy="369332"/>
          </a:xfrm>
          <a:prstGeom prst="rect">
            <a:avLst/>
          </a:prstGeom>
          <a:noFill/>
        </p:spPr>
        <p:txBody>
          <a:bodyPr wrap="square" rtlCol="0">
            <a:spAutoFit/>
          </a:bodyPr>
          <a:lstStyle/>
          <a:p>
            <a:r>
              <a:rPr lang="zh-CN" altLang="en-US" dirty="0"/>
              <a:t>存证功能</a:t>
            </a:r>
          </a:p>
        </p:txBody>
      </p:sp>
      <p:sp>
        <p:nvSpPr>
          <p:cNvPr id="17" name="右大括号 16">
            <a:extLst>
              <a:ext uri="{FF2B5EF4-FFF2-40B4-BE49-F238E27FC236}">
                <a16:creationId xmlns:a16="http://schemas.microsoft.com/office/drawing/2014/main" id="{F9DF394A-57A2-42C2-B2EB-DA6DC0254D81}"/>
              </a:ext>
            </a:extLst>
          </p:cNvPr>
          <p:cNvSpPr/>
          <p:nvPr/>
        </p:nvSpPr>
        <p:spPr>
          <a:xfrm>
            <a:off x="8958719" y="3186177"/>
            <a:ext cx="407211" cy="2519675"/>
          </a:xfrm>
          <a:prstGeom prst="rightBrace">
            <a:avLst>
              <a:gd name="adj1" fmla="val 43995"/>
              <a:gd name="adj2" fmla="val 50000"/>
            </a:avLst>
          </a:prstGeom>
          <a:ln w="12700">
            <a:solidFill>
              <a:srgbClr val="FFFF00">
                <a:alpha val="6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8" name="文本框 17">
            <a:extLst>
              <a:ext uri="{FF2B5EF4-FFF2-40B4-BE49-F238E27FC236}">
                <a16:creationId xmlns:a16="http://schemas.microsoft.com/office/drawing/2014/main" id="{B4473BF8-0432-4922-9792-0B6ECA920DA1}"/>
              </a:ext>
            </a:extLst>
          </p:cNvPr>
          <p:cNvSpPr txBox="1"/>
          <p:nvPr/>
        </p:nvSpPr>
        <p:spPr>
          <a:xfrm>
            <a:off x="9365930" y="4253158"/>
            <a:ext cx="1119600" cy="369332"/>
          </a:xfrm>
          <a:prstGeom prst="rect">
            <a:avLst/>
          </a:prstGeom>
          <a:noFill/>
        </p:spPr>
        <p:txBody>
          <a:bodyPr wrap="square" rtlCol="0">
            <a:spAutoFit/>
          </a:bodyPr>
          <a:lstStyle/>
          <a:p>
            <a:r>
              <a:rPr lang="zh-CN" altLang="en-US" dirty="0"/>
              <a:t>记账功能</a:t>
            </a:r>
          </a:p>
        </p:txBody>
      </p:sp>
      <p:sp>
        <p:nvSpPr>
          <p:cNvPr id="19" name="右大括号 18">
            <a:extLst>
              <a:ext uri="{FF2B5EF4-FFF2-40B4-BE49-F238E27FC236}">
                <a16:creationId xmlns:a16="http://schemas.microsoft.com/office/drawing/2014/main" id="{107C4F3A-3435-429B-95BD-D6E78E286D67}"/>
              </a:ext>
            </a:extLst>
          </p:cNvPr>
          <p:cNvSpPr/>
          <p:nvPr/>
        </p:nvSpPr>
        <p:spPr>
          <a:xfrm>
            <a:off x="10255914" y="2421332"/>
            <a:ext cx="460855" cy="3284520"/>
          </a:xfrm>
          <a:prstGeom prst="rightBrace">
            <a:avLst>
              <a:gd name="adj1" fmla="val 90873"/>
              <a:gd name="adj2" fmla="val 50000"/>
            </a:avLst>
          </a:prstGeom>
          <a:ln w="12700">
            <a:solidFill>
              <a:srgbClr val="FFFF00">
                <a:alpha val="6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0" name="文本框 19">
            <a:extLst>
              <a:ext uri="{FF2B5EF4-FFF2-40B4-BE49-F238E27FC236}">
                <a16:creationId xmlns:a16="http://schemas.microsoft.com/office/drawing/2014/main" id="{2303C5FB-9B11-4B1A-91B9-EFC02341553D}"/>
              </a:ext>
            </a:extLst>
          </p:cNvPr>
          <p:cNvSpPr txBox="1"/>
          <p:nvPr/>
        </p:nvSpPr>
        <p:spPr>
          <a:xfrm>
            <a:off x="10716769" y="3863749"/>
            <a:ext cx="1119600" cy="369332"/>
          </a:xfrm>
          <a:prstGeom prst="rect">
            <a:avLst/>
          </a:prstGeom>
          <a:noFill/>
        </p:spPr>
        <p:txBody>
          <a:bodyPr wrap="square" rtlCol="0">
            <a:spAutoFit/>
          </a:bodyPr>
          <a:lstStyle/>
          <a:p>
            <a:r>
              <a:rPr lang="zh-CN" altLang="en-US" dirty="0"/>
              <a:t>治理功能</a:t>
            </a:r>
          </a:p>
        </p:txBody>
      </p:sp>
    </p:spTree>
    <p:extLst>
      <p:ext uri="{BB962C8B-B14F-4D97-AF65-F5344CB8AC3E}">
        <p14:creationId xmlns:p14="http://schemas.microsoft.com/office/powerpoint/2010/main" val="36869463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B47CA48-AA17-49AF-9C52-92B0E297A138}"/>
              </a:ext>
            </a:extLst>
          </p:cNvPr>
          <p:cNvSpPr>
            <a:spLocks noGrp="1"/>
          </p:cNvSpPr>
          <p:nvPr>
            <p:ph type="title"/>
          </p:nvPr>
        </p:nvSpPr>
        <p:spPr/>
        <p:txBody>
          <a:bodyPr/>
          <a:lstStyle/>
          <a:p>
            <a:r>
              <a:rPr lang="zh-CN" altLang="en-US" dirty="0"/>
              <a:t>二、区块链的应用</a:t>
            </a:r>
          </a:p>
        </p:txBody>
      </p:sp>
    </p:spTree>
    <p:extLst>
      <p:ext uri="{BB962C8B-B14F-4D97-AF65-F5344CB8AC3E}">
        <p14:creationId xmlns:p14="http://schemas.microsoft.com/office/powerpoint/2010/main" val="1904341406"/>
      </p:ext>
    </p:extLst>
  </p:cSld>
  <p:clrMapOvr>
    <a:masterClrMapping/>
  </p:clrMapOvr>
</p:sld>
</file>

<file path=ppt/theme/theme1.xml><?xml version="1.0" encoding="utf-8"?>
<a:theme xmlns:a="http://schemas.openxmlformats.org/drawingml/2006/main" name="切片">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921</TotalTime>
  <Words>2633</Words>
  <Application>Microsoft Office PowerPoint</Application>
  <PresentationFormat>宽屏</PresentationFormat>
  <Paragraphs>345</Paragraphs>
  <Slides>37</Slides>
  <Notes>25</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37</vt:i4>
      </vt:variant>
    </vt:vector>
  </HeadingPairs>
  <TitlesOfParts>
    <vt:vector size="41" baseType="lpstr">
      <vt:lpstr>等线</vt:lpstr>
      <vt:lpstr>Century Gothic</vt:lpstr>
      <vt:lpstr>Wingdings 3</vt:lpstr>
      <vt:lpstr>切片</vt:lpstr>
      <vt:lpstr>区块链及其治理</vt:lpstr>
      <vt:lpstr>一、什么是区块链</vt:lpstr>
      <vt:lpstr>什么是区块链？</vt:lpstr>
      <vt:lpstr>时间不可逆</vt:lpstr>
      <vt:lpstr>群体见证</vt:lpstr>
      <vt:lpstr>信息不守恒，价值守恒</vt:lpstr>
      <vt:lpstr>可编程：让价值飞一会儿</vt:lpstr>
      <vt:lpstr>区块链的本质：非信任环境中的信任服务基础设施</vt:lpstr>
      <vt:lpstr>二、区块链的应用</vt:lpstr>
      <vt:lpstr>3.1 虚拟货币（支付）</vt:lpstr>
      <vt:lpstr>3.1 虚拟货币（汇兑）</vt:lpstr>
      <vt:lpstr>3.1 虚拟货币（资产定价）</vt:lpstr>
      <vt:lpstr>3.2 单用途商圈币</vt:lpstr>
      <vt:lpstr>使用流程</vt:lpstr>
      <vt:lpstr>3.3 法定数字货币</vt:lpstr>
      <vt:lpstr>定位</vt:lpstr>
      <vt:lpstr>3.4 权益的登记和转移</vt:lpstr>
      <vt:lpstr>内容分发网络与区块链的结合（迅雷模式）</vt:lpstr>
      <vt:lpstr>内容众包</vt:lpstr>
      <vt:lpstr>3.5 非金融应用</vt:lpstr>
      <vt:lpstr>三、区块链的颠覆性</vt:lpstr>
      <vt:lpstr>距离坍缩产生颠覆</vt:lpstr>
      <vt:lpstr>PowerPoint 演示文稿</vt:lpstr>
      <vt:lpstr>币圈vs链圈</vt:lpstr>
      <vt:lpstr>四、区块链面临的技术挑战</vt:lpstr>
      <vt:lpstr>技术挑战: 性能(tps)</vt:lpstr>
      <vt:lpstr>技术挑战：跨链</vt:lpstr>
      <vt:lpstr>技术挑战：隐私与数据主权保护</vt:lpstr>
      <vt:lpstr>同态加密</vt:lpstr>
      <vt:lpstr>深度学习能否同态？</vt:lpstr>
      <vt:lpstr>背靠背求交集场景</vt:lpstr>
      <vt:lpstr>入向边界控制场景</vt:lpstr>
      <vt:lpstr>出向边界控制场景</vt:lpstr>
      <vt:lpstr>不刷单</vt:lpstr>
      <vt:lpstr> 大融合：区块链+大数据+人工智能</vt:lpstr>
      <vt:lpstr>结语</vt:lpstr>
      <vt:lpstr>谢谢聆听，仅供参考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区块链与舆情治理</dc:title>
  <dc:creator>白 硕</dc:creator>
  <cp:lastModifiedBy>Administrator</cp:lastModifiedBy>
  <cp:revision>42</cp:revision>
  <dcterms:created xsi:type="dcterms:W3CDTF">2018-05-12T14:33:48Z</dcterms:created>
  <dcterms:modified xsi:type="dcterms:W3CDTF">2019-11-12T02:09:48Z</dcterms:modified>
</cp:coreProperties>
</file>